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9" r:id="rId3"/>
    <p:sldId id="261" r:id="rId4"/>
    <p:sldId id="266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4" autoAdjust="0"/>
  </p:normalViewPr>
  <p:slideViewPr>
    <p:cSldViewPr>
      <p:cViewPr>
        <p:scale>
          <a:sx n="100" d="100"/>
          <a:sy n="100" d="100"/>
        </p:scale>
        <p:origin x="20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4684678219129247E-2"/>
          <c:y val="0.14274382448183517"/>
          <c:w val="0.32435159581551665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22163122484915E-2"/>
          <c:y val="8.8436660632478736E-2"/>
          <c:w val="0.55545524440253935"/>
          <c:h val="0.81793934660854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bubble3D val="0"/>
            <c:spPr>
              <a:noFill/>
            </c:spPr>
          </c:dPt>
          <c:dLbls>
            <c:dLbl>
              <c:idx val="0"/>
              <c:layout>
                <c:manualLayout>
                  <c:x val="-0.18033019684145224"/>
                  <c:y val="0.3485909653829313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179620651785986E-2"/>
                  <c:y val="-2.025775730801152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2321354657742046E-3"/>
                  <c:y val="-0.1171996003712005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2579.4</c:v>
                </c:pt>
                <c:pt idx="1">
                  <c:v>718.7</c:v>
                </c:pt>
                <c:pt idx="2">
                  <c:v>78.099999999999994</c:v>
                </c:pt>
                <c:pt idx="3">
                  <c:v>1343.8</c:v>
                </c:pt>
                <c:pt idx="4">
                  <c:v>0.8</c:v>
                </c:pt>
                <c:pt idx="5">
                  <c:v>290.89999999999998</c:v>
                </c:pt>
                <c:pt idx="6">
                  <c:v>4.4000000000000004</c:v>
                </c:pt>
                <c:pt idx="7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208782280284278"/>
          <c:y val="6.1403508771929821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0.12929214637431213"/>
                  <c:y val="-1.315789473684210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8277875051603043E-2"/>
                  <c:y val="7.456140350877192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9730595797381834E-2"/>
                  <c:y val="0.14912280701754385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4426962863081526E-2"/>
                  <c:y val="7.236842105263158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783942562853337"/>
                  <c:y val="-3.070175438596491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4527207457787881E-3"/>
                  <c:y val="-9.210526315789473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8.7163244746727292E-2"/>
                  <c:y val="-3.296208039784500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showLegendKey val="1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4274.5</c:v>
                </c:pt>
                <c:pt idx="1">
                  <c:v>69.900000000000006</c:v>
                </c:pt>
                <c:pt idx="2">
                  <c:v>50.2</c:v>
                </c:pt>
                <c:pt idx="3">
                  <c:v>647</c:v>
                </c:pt>
                <c:pt idx="4">
                  <c:v>1480.7</c:v>
                </c:pt>
                <c:pt idx="5">
                  <c:v>1827.7</c:v>
                </c:pt>
                <c:pt idx="6">
                  <c:v>72.3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46"/>
          <c:w val="0.32207184973788683"/>
          <c:h val="0.5451094764470231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2579,5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32DFABAB-295A-4C28-B176-C8AE7EC4CD6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718,6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1343,7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4,4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1566,7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532B4CBF-CA94-41F3-A57B-2843BD48E4B2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2904,8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0CC76-076B-417A-9905-5AE5C3CBC477}" type="parTrans" cxnId="{F0C03AFF-101F-42A8-ADC3-169A4AD47857}">
      <dgm:prSet/>
      <dgm:spPr/>
      <dgm:t>
        <a:bodyPr/>
        <a:lstStyle/>
        <a:p>
          <a:endParaRPr lang="ru-RU"/>
        </a:p>
      </dgm:t>
    </dgm:pt>
    <dgm:pt modelId="{223FB6E9-3768-4185-A77A-E414AB8DC773}" type="sibTrans" cxnId="{F0C03AFF-101F-42A8-ADC3-169A4AD47857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  <dgm:t>
        <a:bodyPr/>
        <a:lstStyle/>
        <a:p>
          <a:endParaRPr lang="ru-RU"/>
        </a:p>
      </dgm:t>
    </dgm:pt>
    <dgm:pt modelId="{96DD4E4E-33DA-4561-95C4-F0077618D161}" type="pres">
      <dgm:prSet presAssocID="{32DFABAB-295A-4C28-B176-C8AE7EC4CD6A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D933-A201-4B1C-8EE8-CB6DB8E76AFF}" type="pres">
      <dgm:prSet presAssocID="{CB351489-D401-4F38-8E39-F5E9DED42897}" presName="sibTrans" presStyleCnt="0"/>
      <dgm:spPr/>
      <dgm:t>
        <a:bodyPr/>
        <a:lstStyle/>
        <a:p>
          <a:endParaRPr lang="ru-RU"/>
        </a:p>
      </dgm:t>
    </dgm:pt>
    <dgm:pt modelId="{568C610D-6D67-49FE-9E20-A523B07AEC94}" type="pres">
      <dgm:prSet presAssocID="{3538A437-4018-424C-BE07-1EB90B0DB3E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  <dgm:t>
        <a:bodyPr/>
        <a:lstStyle/>
        <a:p>
          <a:endParaRPr lang="ru-RU"/>
        </a:p>
      </dgm:t>
    </dgm:pt>
    <dgm:pt modelId="{416D389E-1906-4628-AB3D-97BCDE0F8520}" type="pres">
      <dgm:prSet presAssocID="{1F257D80-3529-4697-9186-EC854F333D20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  <dgm:t>
        <a:bodyPr/>
        <a:lstStyle/>
        <a:p>
          <a:endParaRPr lang="ru-RU"/>
        </a:p>
      </dgm:t>
    </dgm:pt>
    <dgm:pt modelId="{396F3610-6898-4F07-B1B7-DDB2CD28A9C7}" type="pres">
      <dgm:prSet presAssocID="{2E106A4D-1827-4786-8B22-F8E12C13AD13}" presName="node" presStyleLbl="node1" presStyleIdx="4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  <dgm:t>
        <a:bodyPr/>
        <a:lstStyle/>
        <a:p>
          <a:endParaRPr lang="ru-RU"/>
        </a:p>
      </dgm:t>
    </dgm:pt>
    <dgm:pt modelId="{F2BF61DD-A5BD-4B0F-8021-AB442B72ED79}" type="pres">
      <dgm:prSet presAssocID="{B9941620-3C05-465D-8115-672F78BB5CAC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  <dgm:t>
        <a:bodyPr/>
        <a:lstStyle/>
        <a:p>
          <a:endParaRPr lang="ru-RU"/>
        </a:p>
      </dgm:t>
    </dgm:pt>
    <dgm:pt modelId="{5B3DD7B8-0D55-403C-860D-7A61576DA4A5}" type="pres">
      <dgm:prSet presAssocID="{BEC44F88-42D5-4EE3-8C8C-69396664E45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137E-8EF9-4AB3-987F-490800645C7F}" type="pres">
      <dgm:prSet presAssocID="{46EC17D7-9BF3-486B-B2E0-AD1C5D5FF63B}" presName="sibTrans" presStyleCnt="0"/>
      <dgm:spPr/>
      <dgm:t>
        <a:bodyPr/>
        <a:lstStyle/>
        <a:p>
          <a:endParaRPr lang="ru-RU"/>
        </a:p>
      </dgm:t>
    </dgm:pt>
    <dgm:pt modelId="{863A8323-316C-4531-A7EE-6F5A583C0A52}" type="pres">
      <dgm:prSet presAssocID="{F1B47385-B2CC-4B51-94AA-C69C60ED5937}" presName="node" presStyleLbl="node1" presStyleIdx="7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76274E5-53FB-493C-B401-E5541BB31BA3}" type="pres">
      <dgm:prSet presAssocID="{1A5B132E-2137-4D70-B5C2-D0E4854387BD}" presName="sibTrans" presStyleCnt="0"/>
      <dgm:spPr/>
      <dgm:t>
        <a:bodyPr/>
        <a:lstStyle/>
        <a:p>
          <a:endParaRPr lang="ru-RU"/>
        </a:p>
      </dgm:t>
    </dgm:pt>
    <dgm:pt modelId="{98D9B815-AE2A-4D0E-9888-B226115C366F}" type="pres">
      <dgm:prSet presAssocID="{B70E1606-9938-40BF-AAB7-F92CF02A28F6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  <dgm:t>
        <a:bodyPr/>
        <a:lstStyle/>
        <a:p>
          <a:endParaRPr lang="ru-RU"/>
        </a:p>
      </dgm:t>
    </dgm:pt>
    <dgm:pt modelId="{4F93F4BA-99ED-41B4-88AD-39D9B4193754}" type="pres">
      <dgm:prSet presAssocID="{4F53FFA9-C3F5-470E-B9A9-691642494B97}" presName="node" presStyleLbl="node1" presStyleIdx="9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1DF0F2E-26D5-439F-9D11-93D846C5A372}" type="pres">
      <dgm:prSet presAssocID="{D5F69D57-9F73-4C44-9B55-F72E45F2BB67}" presName="sibTrans" presStyleCnt="0"/>
      <dgm:spPr/>
      <dgm:t>
        <a:bodyPr/>
        <a:lstStyle/>
        <a:p>
          <a:endParaRPr lang="ru-RU"/>
        </a:p>
      </dgm:t>
    </dgm:pt>
    <dgm:pt modelId="{114E0BBD-D4C6-4095-91C7-37BAD7E99CC1}" type="pres">
      <dgm:prSet presAssocID="{532B4CBF-CA94-41F3-A57B-2843BD48E4B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33CA2F-A067-4FA6-8A34-06828A4DF538}" srcId="{EFC9298D-E846-4654-9798-8B0060028573}" destId="{B9941620-3C05-465D-8115-672F78BB5CAC}" srcOrd="5" destOrd="0" parTransId="{1B058A4E-7D5D-41F0-A942-FF133E5093CA}" sibTransId="{AC943FE2-E0A1-4633-AC63-9C5B9B692455}"/>
    <dgm:cxn modelId="{AFE48A82-AC47-44DD-828A-113CBF42168D}" type="presOf" srcId="{2E106A4D-1827-4786-8B22-F8E12C13AD13}" destId="{396F3610-6898-4F07-B1B7-DDB2CD28A9C7}" srcOrd="0" destOrd="0" presId="urn:microsoft.com/office/officeart/2005/8/layout/default"/>
    <dgm:cxn modelId="{1178DB68-A21A-4B03-8ABF-29A47B0C10E0}" type="presOf" srcId="{4F53FFA9-C3F5-470E-B9A9-691642494B97}" destId="{4F93F4BA-99ED-41B4-88AD-39D9B4193754}" srcOrd="0" destOrd="0" presId="urn:microsoft.com/office/officeart/2005/8/layout/default"/>
    <dgm:cxn modelId="{C2AE4334-8BA3-4CDE-8458-553E0E5154BA}" type="presOf" srcId="{B9941620-3C05-465D-8115-672F78BB5CAC}" destId="{F2BF61DD-A5BD-4B0F-8021-AB442B72ED79}" srcOrd="0" destOrd="0" presId="urn:microsoft.com/office/officeart/2005/8/layout/default"/>
    <dgm:cxn modelId="{B150538A-CB13-41E3-A04D-E1C30D13AD97}" type="presOf" srcId="{A5E69884-F0A7-4B41-8FF5-AAB06741361A}" destId="{E19DE523-24F1-4597-8BFD-E775C15FE74A}" srcOrd="0" destOrd="0" presId="urn:microsoft.com/office/officeart/2005/8/layout/default"/>
    <dgm:cxn modelId="{D5D11E11-42A6-4F43-AB15-6CCD831B18ED}" type="presOf" srcId="{B70E1606-9938-40BF-AAB7-F92CF02A28F6}" destId="{98D9B815-AE2A-4D0E-9888-B226115C366F}" srcOrd="0" destOrd="0" presId="urn:microsoft.com/office/officeart/2005/8/layout/default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E3774A03-1C7F-4CB4-9203-5716E951F6EB}" srcId="{EFC9298D-E846-4654-9798-8B0060028573}" destId="{32DFABAB-295A-4C28-B176-C8AE7EC4CD6A}" srcOrd="1" destOrd="0" parTransId="{D2295CF0-B718-421F-B208-DB3E4B624E36}" sibTransId="{CB351489-D401-4F38-8E39-F5E9DED42897}"/>
    <dgm:cxn modelId="{2F22E8D5-EDA9-4111-A53E-6CBDA1EF59AA}" srcId="{EFC9298D-E846-4654-9798-8B0060028573}" destId="{2E106A4D-1827-4786-8B22-F8E12C13AD13}" srcOrd="4" destOrd="0" parTransId="{368DF7A4-A606-4522-8C13-60131610B226}" sibTransId="{0206B7A9-CCB2-4F35-A8A6-087B6B9A5380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D820C24E-A4CF-4DFC-9A7F-5416EC005C73}" srcId="{EFC9298D-E846-4654-9798-8B0060028573}" destId="{B70E1606-9938-40BF-AAB7-F92CF02A28F6}" srcOrd="8" destOrd="0" parTransId="{7C119574-5BA7-44ED-864E-C9219ECE3B92}" sibTransId="{6FD7E305-9060-4BCF-8619-2534575DB30B}"/>
    <dgm:cxn modelId="{FBC3F654-7F67-433A-BCC8-4FAF47FCDE84}" srcId="{EFC9298D-E846-4654-9798-8B0060028573}" destId="{4F53FFA9-C3F5-470E-B9A9-691642494B97}" srcOrd="9" destOrd="0" parTransId="{44455AB1-F975-493B-BF48-CAC837C8FA16}" sibTransId="{D5F69D57-9F73-4C44-9B55-F72E45F2BB67}"/>
    <dgm:cxn modelId="{D3D94055-4BE3-4AE7-9CAD-D0AF71351C80}" srcId="{EFC9298D-E846-4654-9798-8B0060028573}" destId="{BEC44F88-42D5-4EE3-8C8C-69396664E45F}" srcOrd="6" destOrd="0" parTransId="{4108ACAF-697C-433E-A53A-55D8A059C90E}" sibTransId="{46EC17D7-9BF3-486B-B2E0-AD1C5D5FF63B}"/>
    <dgm:cxn modelId="{98EEE33C-0489-4314-8581-F513821DE9E8}" type="presOf" srcId="{EFC9298D-E846-4654-9798-8B0060028573}" destId="{7D006B0B-6727-4758-87FD-A750B2865F7B}" srcOrd="0" destOrd="0" presId="urn:microsoft.com/office/officeart/2005/8/layout/default"/>
    <dgm:cxn modelId="{5E7F3992-7098-461C-978F-4CB98C7423C3}" type="presOf" srcId="{F1B47385-B2CC-4B51-94AA-C69C60ED5937}" destId="{863A8323-316C-4531-A7EE-6F5A583C0A52}" srcOrd="0" destOrd="0" presId="urn:microsoft.com/office/officeart/2005/8/layout/default"/>
    <dgm:cxn modelId="{A532B015-600B-4E03-9557-E5CE75FC9DF4}" type="presOf" srcId="{32DFABAB-295A-4C28-B176-C8AE7EC4CD6A}" destId="{96DD4E4E-33DA-4561-95C4-F0077618D161}" srcOrd="0" destOrd="0" presId="urn:microsoft.com/office/officeart/2005/8/layout/default"/>
    <dgm:cxn modelId="{DA710588-92B5-46E4-A81C-E3B576FC42E4}" type="presOf" srcId="{532B4CBF-CA94-41F3-A57B-2843BD48E4B2}" destId="{114E0BBD-D4C6-4095-91C7-37BAD7E99CC1}" srcOrd="0" destOrd="0" presId="urn:microsoft.com/office/officeart/2005/8/layout/default"/>
    <dgm:cxn modelId="{9E2AA475-1A6A-418F-A7E1-5CD1A33F499B}" type="presOf" srcId="{3538A437-4018-424C-BE07-1EB90B0DB3E5}" destId="{568C610D-6D67-49FE-9E20-A523B07AEC94}" srcOrd="0" destOrd="0" presId="urn:microsoft.com/office/officeart/2005/8/layout/default"/>
    <dgm:cxn modelId="{5FECBBD9-0446-44F7-A70A-70B3C7AFB235}" type="presOf" srcId="{1F257D80-3529-4697-9186-EC854F333D20}" destId="{416D389E-1906-4628-AB3D-97BCDE0F8520}" srcOrd="0" destOrd="0" presId="urn:microsoft.com/office/officeart/2005/8/layout/default"/>
    <dgm:cxn modelId="{F0C03AFF-101F-42A8-ADC3-169A4AD47857}" srcId="{EFC9298D-E846-4654-9798-8B0060028573}" destId="{532B4CBF-CA94-41F3-A57B-2843BD48E4B2}" srcOrd="10" destOrd="0" parTransId="{4330CC76-076B-417A-9905-5AE5C3CBC477}" sibTransId="{223FB6E9-3768-4185-A77A-E414AB8DC773}"/>
    <dgm:cxn modelId="{F30B610E-4831-492D-8C68-6E792A910CFF}" srcId="{EFC9298D-E846-4654-9798-8B0060028573}" destId="{F1B47385-B2CC-4B51-94AA-C69C60ED5937}" srcOrd="7" destOrd="0" parTransId="{C8E5B7A7-A746-490C-8128-ECFBD1196CAA}" sibTransId="{1A5B132E-2137-4D70-B5C2-D0E4854387BD}"/>
    <dgm:cxn modelId="{07AD36E3-0EE2-4F53-88C0-E81BCEC0FEF7}" type="presOf" srcId="{BEC44F88-42D5-4EE3-8C8C-69396664E45F}" destId="{5B3DD7B8-0D55-403C-860D-7A61576DA4A5}" srcOrd="0" destOrd="0" presId="urn:microsoft.com/office/officeart/2005/8/layout/default"/>
    <dgm:cxn modelId="{4150AF11-2645-4951-895F-98A133287F25}" type="presParOf" srcId="{7D006B0B-6727-4758-87FD-A750B2865F7B}" destId="{E19DE523-24F1-4597-8BFD-E775C15FE74A}" srcOrd="0" destOrd="0" presId="urn:microsoft.com/office/officeart/2005/8/layout/default"/>
    <dgm:cxn modelId="{81C56E5F-A030-4E61-AE7F-37881EDE95D1}" type="presParOf" srcId="{7D006B0B-6727-4758-87FD-A750B2865F7B}" destId="{4CD03ED4-9FB8-4EAC-BF5F-762E8AEEEECD}" srcOrd="1" destOrd="0" presId="urn:microsoft.com/office/officeart/2005/8/layout/default"/>
    <dgm:cxn modelId="{FD0072DB-03D5-4ECE-9031-FAA5770F6A7E}" type="presParOf" srcId="{7D006B0B-6727-4758-87FD-A750B2865F7B}" destId="{96DD4E4E-33DA-4561-95C4-F0077618D161}" srcOrd="2" destOrd="0" presId="urn:microsoft.com/office/officeart/2005/8/layout/default"/>
    <dgm:cxn modelId="{BE072609-90DA-40D7-99D3-E88EAE2A6B42}" type="presParOf" srcId="{7D006B0B-6727-4758-87FD-A750B2865F7B}" destId="{7852D933-A201-4B1C-8EE8-CB6DB8E76AFF}" srcOrd="3" destOrd="0" presId="urn:microsoft.com/office/officeart/2005/8/layout/default"/>
    <dgm:cxn modelId="{B93DFE44-55CC-4A86-AA91-895642B7CFFE}" type="presParOf" srcId="{7D006B0B-6727-4758-87FD-A750B2865F7B}" destId="{568C610D-6D67-49FE-9E20-A523B07AEC94}" srcOrd="4" destOrd="0" presId="urn:microsoft.com/office/officeart/2005/8/layout/default"/>
    <dgm:cxn modelId="{33002690-319E-42B1-A774-2355685E0654}" type="presParOf" srcId="{7D006B0B-6727-4758-87FD-A750B2865F7B}" destId="{DBFB2604-9FF4-44B1-BE15-D39EFEA1CA06}" srcOrd="5" destOrd="0" presId="urn:microsoft.com/office/officeart/2005/8/layout/default"/>
    <dgm:cxn modelId="{77AECADA-A5B9-45D1-9C9C-AE2B9DD72455}" type="presParOf" srcId="{7D006B0B-6727-4758-87FD-A750B2865F7B}" destId="{416D389E-1906-4628-AB3D-97BCDE0F8520}" srcOrd="6" destOrd="0" presId="urn:microsoft.com/office/officeart/2005/8/layout/default"/>
    <dgm:cxn modelId="{78498482-7AAA-4708-8C6B-C88E95A7CA48}" type="presParOf" srcId="{7D006B0B-6727-4758-87FD-A750B2865F7B}" destId="{72E431E7-0EEA-4E62-97B1-19152DA49804}" srcOrd="7" destOrd="0" presId="urn:microsoft.com/office/officeart/2005/8/layout/default"/>
    <dgm:cxn modelId="{1CE404F2-3FF1-4431-AB71-532FC65FB0F3}" type="presParOf" srcId="{7D006B0B-6727-4758-87FD-A750B2865F7B}" destId="{396F3610-6898-4F07-B1B7-DDB2CD28A9C7}" srcOrd="8" destOrd="0" presId="urn:microsoft.com/office/officeart/2005/8/layout/default"/>
    <dgm:cxn modelId="{6E03738D-4AFA-4020-B1E8-B1D649497C22}" type="presParOf" srcId="{7D006B0B-6727-4758-87FD-A750B2865F7B}" destId="{CC4B1EF2-39F8-4662-9A2E-4D53D862B399}" srcOrd="9" destOrd="0" presId="urn:microsoft.com/office/officeart/2005/8/layout/default"/>
    <dgm:cxn modelId="{E7738794-2FC1-45F6-8D6F-B30797504FCD}" type="presParOf" srcId="{7D006B0B-6727-4758-87FD-A750B2865F7B}" destId="{F2BF61DD-A5BD-4B0F-8021-AB442B72ED79}" srcOrd="10" destOrd="0" presId="urn:microsoft.com/office/officeart/2005/8/layout/default"/>
    <dgm:cxn modelId="{213D59E4-2874-43C9-BB3E-3DD56A60B0CB}" type="presParOf" srcId="{7D006B0B-6727-4758-87FD-A750B2865F7B}" destId="{F005076E-E4FE-4DE0-BD97-CCB336470A27}" srcOrd="11" destOrd="0" presId="urn:microsoft.com/office/officeart/2005/8/layout/default"/>
    <dgm:cxn modelId="{79E19F9E-CF80-4FF7-A44C-585545410A66}" type="presParOf" srcId="{7D006B0B-6727-4758-87FD-A750B2865F7B}" destId="{5B3DD7B8-0D55-403C-860D-7A61576DA4A5}" srcOrd="12" destOrd="0" presId="urn:microsoft.com/office/officeart/2005/8/layout/default"/>
    <dgm:cxn modelId="{14A8E12D-09FB-445E-9AF3-B71709949559}" type="presParOf" srcId="{7D006B0B-6727-4758-87FD-A750B2865F7B}" destId="{17D4137E-8EF9-4AB3-987F-490800645C7F}" srcOrd="13" destOrd="0" presId="urn:microsoft.com/office/officeart/2005/8/layout/default"/>
    <dgm:cxn modelId="{15F81415-89D5-4822-AEBC-E3C3E2A77571}" type="presParOf" srcId="{7D006B0B-6727-4758-87FD-A750B2865F7B}" destId="{863A8323-316C-4531-A7EE-6F5A583C0A52}" srcOrd="14" destOrd="0" presId="urn:microsoft.com/office/officeart/2005/8/layout/default"/>
    <dgm:cxn modelId="{BEA923C9-BC6E-4241-A3F5-D00251172CA1}" type="presParOf" srcId="{7D006B0B-6727-4758-87FD-A750B2865F7B}" destId="{176274E5-53FB-493C-B401-E5541BB31BA3}" srcOrd="15" destOrd="0" presId="urn:microsoft.com/office/officeart/2005/8/layout/default"/>
    <dgm:cxn modelId="{C25FE19C-0273-40F9-8A97-84819108C534}" type="presParOf" srcId="{7D006B0B-6727-4758-87FD-A750B2865F7B}" destId="{98D9B815-AE2A-4D0E-9888-B226115C366F}" srcOrd="16" destOrd="0" presId="urn:microsoft.com/office/officeart/2005/8/layout/default"/>
    <dgm:cxn modelId="{93FC64FC-3D0A-43BF-8BB9-5BC897B259D2}" type="presParOf" srcId="{7D006B0B-6727-4758-87FD-A750B2865F7B}" destId="{47EB9295-AEC3-4502-804E-90D932C1C9A9}" srcOrd="17" destOrd="0" presId="urn:microsoft.com/office/officeart/2005/8/layout/default"/>
    <dgm:cxn modelId="{76F960D5-6394-4859-9E19-D6693BF31ECC}" type="presParOf" srcId="{7D006B0B-6727-4758-87FD-A750B2865F7B}" destId="{4F93F4BA-99ED-41B4-88AD-39D9B4193754}" srcOrd="18" destOrd="0" presId="urn:microsoft.com/office/officeart/2005/8/layout/default"/>
    <dgm:cxn modelId="{7396BA00-AB35-48FA-B1C4-E394162A1B61}" type="presParOf" srcId="{7D006B0B-6727-4758-87FD-A750B2865F7B}" destId="{F1DF0F2E-26D5-439F-9D11-93D846C5A372}" srcOrd="19" destOrd="0" presId="urn:microsoft.com/office/officeart/2005/8/layout/default"/>
    <dgm:cxn modelId="{0E182631-8D02-4BC2-919F-826F8CA7E9EE}" type="presParOf" srcId="{7D006B0B-6727-4758-87FD-A750B2865F7B}" destId="{114E0BBD-D4C6-4095-91C7-37BAD7E99CC1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58498A1E-6939-403F-B515-356FDA2A070E}" type="presOf" srcId="{A5E69884-F0A7-4B41-8FF5-AAB06741361A}" destId="{E19DE523-24F1-4597-8BFD-E775C15FE74A}" srcOrd="0" destOrd="0" presId="urn:microsoft.com/office/officeart/2005/8/layout/default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CC79D629-1213-4945-9C61-7E8EA145A5F0}" type="presOf" srcId="{3538A437-4018-424C-BE07-1EB90B0DB3E5}" destId="{568C610D-6D67-49FE-9E20-A523B07AEC94}" srcOrd="0" destOrd="0" presId="urn:microsoft.com/office/officeart/2005/8/layout/default"/>
    <dgm:cxn modelId="{228D708A-E02D-4D8D-B259-25B02EB92ECC}" type="presOf" srcId="{03DBD971-6156-41A5-B46D-CDD0C67A3BF0}" destId="{6A3720D5-1F25-4C12-9F42-EB3EC5034922}" srcOrd="0" destOrd="0" presId="urn:microsoft.com/office/officeart/2005/8/layout/default"/>
    <dgm:cxn modelId="{4329941A-955F-4D16-8F31-9BEFC8736D97}" type="presOf" srcId="{C7282BE6-3A80-4E90-9DEB-EA01701360FD}" destId="{DBA6881A-7606-4FEF-B2E5-32804E88A060}" srcOrd="0" destOrd="0" presId="urn:microsoft.com/office/officeart/2005/8/layout/default"/>
    <dgm:cxn modelId="{BB20B8D3-EA72-4832-AC71-254CA4F89FA8}" type="presOf" srcId="{EFC9298D-E846-4654-9798-8B0060028573}" destId="{7D006B0B-6727-4758-87FD-A750B2865F7B}" srcOrd="0" destOrd="0" presId="urn:microsoft.com/office/officeart/2005/8/layout/default"/>
    <dgm:cxn modelId="{0C3FEBDF-FD60-4C73-A68C-68C06013F893}" type="presOf" srcId="{1F257D80-3529-4697-9186-EC854F333D20}" destId="{416D389E-1906-4628-AB3D-97BCDE0F8520}" srcOrd="0" destOrd="0" presId="urn:microsoft.com/office/officeart/2005/8/layout/default"/>
    <dgm:cxn modelId="{8FC3566F-F6BB-41BD-9F77-8F1619DF3369}" type="presOf" srcId="{269A53EA-BA11-4AF7-9BE5-E082E4E3AB0F}" destId="{D5EFF21E-E139-4CF8-A716-D4D50612462F}" srcOrd="0" destOrd="0" presId="urn:microsoft.com/office/officeart/2005/8/layout/default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925FD3FE-8F27-4247-9C86-04AEFB50796B}" type="presOf" srcId="{2E106A4D-1827-4786-8B22-F8E12C13AD13}" destId="{396F3610-6898-4F07-B1B7-DDB2CD28A9C7}" srcOrd="0" destOrd="0" presId="urn:microsoft.com/office/officeart/2005/8/layout/default"/>
    <dgm:cxn modelId="{D442BB4C-C911-421C-BFD8-3183B9A60EEA}" type="presParOf" srcId="{7D006B0B-6727-4758-87FD-A750B2865F7B}" destId="{E19DE523-24F1-4597-8BFD-E775C15FE74A}" srcOrd="0" destOrd="0" presId="urn:microsoft.com/office/officeart/2005/8/layout/default"/>
    <dgm:cxn modelId="{E7A1575F-090D-4949-B857-2D91DE2BBED6}" type="presParOf" srcId="{7D006B0B-6727-4758-87FD-A750B2865F7B}" destId="{4CD03ED4-9FB8-4EAC-BF5F-762E8AEEEECD}" srcOrd="1" destOrd="0" presId="urn:microsoft.com/office/officeart/2005/8/layout/default"/>
    <dgm:cxn modelId="{77CD4332-D95C-4123-BE39-4D513A26255A}" type="presParOf" srcId="{7D006B0B-6727-4758-87FD-A750B2865F7B}" destId="{6A3720D5-1F25-4C12-9F42-EB3EC5034922}" srcOrd="2" destOrd="0" presId="urn:microsoft.com/office/officeart/2005/8/layout/default"/>
    <dgm:cxn modelId="{CC11BEAE-BD17-4AE5-B242-AB00A90C2CF3}" type="presParOf" srcId="{7D006B0B-6727-4758-87FD-A750B2865F7B}" destId="{54F25CD1-D935-4E50-AD92-C5150C900A06}" srcOrd="3" destOrd="0" presId="urn:microsoft.com/office/officeart/2005/8/layout/default"/>
    <dgm:cxn modelId="{B777360A-DDBA-4F4F-877D-B15E59623128}" type="presParOf" srcId="{7D006B0B-6727-4758-87FD-A750B2865F7B}" destId="{E5D67C34-7FB2-45EC-A4C3-F1C86647A28F}" srcOrd="4" destOrd="0" presId="urn:microsoft.com/office/officeart/2005/8/layout/default"/>
    <dgm:cxn modelId="{C746E0EF-D921-4D34-B8D5-F18C03D280A5}" type="presParOf" srcId="{7D006B0B-6727-4758-87FD-A750B2865F7B}" destId="{42659F49-3629-43F6-9A7C-AB8F2CDB9483}" srcOrd="5" destOrd="0" presId="urn:microsoft.com/office/officeart/2005/8/layout/default"/>
    <dgm:cxn modelId="{C2E966AC-BD34-47A3-ADB9-E2D8C11A3598}" type="presParOf" srcId="{7D006B0B-6727-4758-87FD-A750B2865F7B}" destId="{568C610D-6D67-49FE-9E20-A523B07AEC94}" srcOrd="6" destOrd="0" presId="urn:microsoft.com/office/officeart/2005/8/layout/default"/>
    <dgm:cxn modelId="{9E8CA109-4102-44E7-ABAB-A9D4141D42DD}" type="presParOf" srcId="{7D006B0B-6727-4758-87FD-A750B2865F7B}" destId="{DBFB2604-9FF4-44B1-BE15-D39EFEA1CA06}" srcOrd="7" destOrd="0" presId="urn:microsoft.com/office/officeart/2005/8/layout/default"/>
    <dgm:cxn modelId="{69764D57-0D4E-4078-8725-E06D4B206370}" type="presParOf" srcId="{7D006B0B-6727-4758-87FD-A750B2865F7B}" destId="{416D389E-1906-4628-AB3D-97BCDE0F8520}" srcOrd="8" destOrd="0" presId="urn:microsoft.com/office/officeart/2005/8/layout/default"/>
    <dgm:cxn modelId="{22ED7A04-1C58-4B11-8210-D08607E94DCA}" type="presParOf" srcId="{7D006B0B-6727-4758-87FD-A750B2865F7B}" destId="{72E431E7-0EEA-4E62-97B1-19152DA49804}" srcOrd="9" destOrd="0" presId="urn:microsoft.com/office/officeart/2005/8/layout/default"/>
    <dgm:cxn modelId="{05F3171B-EED1-442B-8D55-D01F14A6E287}" type="presParOf" srcId="{7D006B0B-6727-4758-87FD-A750B2865F7B}" destId="{396F3610-6898-4F07-B1B7-DDB2CD28A9C7}" srcOrd="10" destOrd="0" presId="urn:microsoft.com/office/officeart/2005/8/layout/default"/>
    <dgm:cxn modelId="{FACA016D-31B7-43DD-8B9D-2C054AF48524}" type="presParOf" srcId="{7D006B0B-6727-4758-87FD-A750B2865F7B}" destId="{CC4B1EF2-39F8-4662-9A2E-4D53D862B399}" srcOrd="11" destOrd="0" presId="urn:microsoft.com/office/officeart/2005/8/layout/default"/>
    <dgm:cxn modelId="{F150124B-1ADA-40B4-AF27-2AE5E0C82051}" type="presParOf" srcId="{7D006B0B-6727-4758-87FD-A750B2865F7B}" destId="{D5EFF21E-E139-4CF8-A716-D4D50612462F}" srcOrd="12" destOrd="0" presId="urn:microsoft.com/office/officeart/2005/8/layout/default"/>
    <dgm:cxn modelId="{A1371C32-CAF8-42A7-8A3A-D08644B60460}" type="presParOf" srcId="{7D006B0B-6727-4758-87FD-A750B2865F7B}" destId="{F8B07C47-40ED-496F-9A4A-F220691EB7E9}" srcOrd="13" destOrd="0" presId="urn:microsoft.com/office/officeart/2005/8/layout/default"/>
    <dgm:cxn modelId="{3159E2B5-C80E-45CF-AD2C-19C486C90EAD}" type="presParOf" srcId="{7D006B0B-6727-4758-87FD-A750B2865F7B}" destId="{DBA6881A-7606-4FEF-B2E5-32804E88A06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777686" y="3600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2579,5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2410" y="174434"/>
        <a:ext cx="1374768" cy="824861"/>
      </dsp:txXfrm>
    </dsp:sp>
    <dsp:sp modelId="{96DD4E4E-33DA-4561-95C4-F0077618D161}">
      <dsp:nvSpPr>
        <dsp:cNvPr id="0" name=""/>
        <dsp:cNvSpPr/>
      </dsp:nvSpPr>
      <dsp:spPr>
        <a:xfrm>
          <a:off x="2916324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718,6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324" y="3600"/>
        <a:ext cx="1944216" cy="1166529"/>
      </dsp:txXfrm>
    </dsp:sp>
    <dsp:sp modelId="{568C610D-6D67-49FE-9E20-A523B07AEC94}">
      <dsp:nvSpPr>
        <dsp:cNvPr id="0" name=""/>
        <dsp:cNvSpPr/>
      </dsp:nvSpPr>
      <dsp:spPr>
        <a:xfrm>
          <a:off x="5054961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3600"/>
        <a:ext cx="1944216" cy="1166529"/>
      </dsp:txXfrm>
    </dsp:sp>
    <dsp:sp modelId="{416D389E-1906-4628-AB3D-97BCDE0F8520}">
      <dsp:nvSpPr>
        <dsp:cNvPr id="0" name=""/>
        <dsp:cNvSpPr/>
      </dsp:nvSpPr>
      <dsp:spPr>
        <a:xfrm>
          <a:off x="777686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1343,7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1364551"/>
        <a:ext cx="1944216" cy="1166529"/>
      </dsp:txXfrm>
    </dsp:sp>
    <dsp:sp modelId="{396F3610-6898-4F07-B1B7-DDB2CD28A9C7}">
      <dsp:nvSpPr>
        <dsp:cNvPr id="0" name=""/>
        <dsp:cNvSpPr/>
      </dsp:nvSpPr>
      <dsp:spPr>
        <a:xfrm>
          <a:off x="2916324" y="1364551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1535385"/>
        <a:ext cx="1374768" cy="824861"/>
      </dsp:txXfrm>
    </dsp:sp>
    <dsp:sp modelId="{F2BF61DD-A5BD-4B0F-8021-AB442B72ED79}">
      <dsp:nvSpPr>
        <dsp:cNvPr id="0" name=""/>
        <dsp:cNvSpPr/>
      </dsp:nvSpPr>
      <dsp:spPr>
        <a:xfrm>
          <a:off x="5054961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1364551"/>
        <a:ext cx="1944216" cy="1166529"/>
      </dsp:txXfrm>
    </dsp:sp>
    <dsp:sp modelId="{5B3DD7B8-0D55-403C-860D-7A61576DA4A5}">
      <dsp:nvSpPr>
        <dsp:cNvPr id="0" name=""/>
        <dsp:cNvSpPr/>
      </dsp:nvSpPr>
      <dsp:spPr>
        <a:xfrm>
          <a:off x="777686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4,4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2725502"/>
        <a:ext cx="1944216" cy="1166529"/>
      </dsp:txXfrm>
    </dsp:sp>
    <dsp:sp modelId="{863A8323-316C-4531-A7EE-6F5A583C0A52}">
      <dsp:nvSpPr>
        <dsp:cNvPr id="0" name=""/>
        <dsp:cNvSpPr/>
      </dsp:nvSpPr>
      <dsp:spPr>
        <a:xfrm>
          <a:off x="2916324" y="2725502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2896336"/>
        <a:ext cx="1374768" cy="824861"/>
      </dsp:txXfrm>
    </dsp:sp>
    <dsp:sp modelId="{98D9B815-AE2A-4D0E-9888-B226115C366F}">
      <dsp:nvSpPr>
        <dsp:cNvPr id="0" name=""/>
        <dsp:cNvSpPr/>
      </dsp:nvSpPr>
      <dsp:spPr>
        <a:xfrm>
          <a:off x="5054961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2725502"/>
        <a:ext cx="1944216" cy="1166529"/>
      </dsp:txXfrm>
    </dsp:sp>
    <dsp:sp modelId="{4F93F4BA-99ED-41B4-88AD-39D9B4193754}">
      <dsp:nvSpPr>
        <dsp:cNvPr id="0" name=""/>
        <dsp:cNvSpPr/>
      </dsp:nvSpPr>
      <dsp:spPr>
        <a:xfrm>
          <a:off x="1847005" y="4086453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1566,7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1729" y="4257287"/>
        <a:ext cx="1374768" cy="824861"/>
      </dsp:txXfrm>
    </dsp:sp>
    <dsp:sp modelId="{114E0BBD-D4C6-4095-91C7-37BAD7E99CC1}">
      <dsp:nvSpPr>
        <dsp:cNvPr id="0" name=""/>
        <dsp:cNvSpPr/>
      </dsp:nvSpPr>
      <dsp:spPr>
        <a:xfrm>
          <a:off x="3985642" y="4086453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2904,8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5642" y="4086453"/>
        <a:ext cx="1944216" cy="1166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2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7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1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6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4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0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2016 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сельского поселения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2016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429946"/>
              </p:ext>
            </p:extLst>
          </p:nvPr>
        </p:nvGraphicFramePr>
        <p:xfrm>
          <a:off x="611560" y="1720552"/>
          <a:ext cx="8208911" cy="4361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9547,3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9547,7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5005,7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5006,1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4541,6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4541,6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9192,5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8422,4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355,3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1125,3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557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5748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382,5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940966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Андреевского 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2016 год исполнены в сумме 9547,7 тыс.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12619999"/>
              </p:ext>
            </p:extLst>
          </p:nvPr>
        </p:nvGraphicFramePr>
        <p:xfrm>
          <a:off x="611560" y="1268760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336589" y="979097"/>
            <a:ext cx="193022" cy="2120596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263295" y="979097"/>
            <a:ext cx="266316" cy="103959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195736" y="191499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муниципальные целевые программы </a:t>
            </a:r>
            <a:endParaRPr lang="ru-RU" sz="1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– 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4184,2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795589" y="3416892"/>
            <a:ext cx="3937559" cy="73218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туризма»–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1827,7 тыс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435425" y="1294534"/>
            <a:ext cx="3968617" cy="130756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«Защита населения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территории от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ситуаций, обеспечение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безопасности людей на водных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объектах»–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50,2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 </a:t>
            </a:r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852198" y="1390878"/>
            <a:ext cx="3973476" cy="10650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 населения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</a:t>
            </a:r>
            <a:r>
              <a:rPr lang="ru-RU" sz="1200" dirty="0">
                <a:latin typeface="Arial" charset="0"/>
              </a:rPr>
              <a:t>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1287,3 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443392" y="2693808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сельского поселения</a:t>
            </a:r>
          </a:p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276,4 тыс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808612" y="2582153"/>
            <a:ext cx="3963743" cy="65620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«Охрана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природопользование»–</a:t>
            </a:r>
            <a:r>
              <a:rPr lang="ru-RU" sz="12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79,9</a:t>
            </a:r>
            <a:r>
              <a:rPr lang="ru-RU" sz="12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4747523" y="4297242"/>
            <a:ext cx="3972085" cy="82500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программа Андреевского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15,7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401961" y="3567556"/>
            <a:ext cx="3973476" cy="78443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Андреевского 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647,0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531545" y="4797151"/>
            <a:ext cx="4088841" cy="70019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–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4238,2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64317" y="5506464"/>
            <a:ext cx="2938493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2016 год-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8422,4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flipH="1" flipV="1">
            <a:off x="4158607" y="5510974"/>
            <a:ext cx="1105710" cy="40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519909" y="2919603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514823" y="95520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49,7 %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3273420" y="541237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50,3 %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Андреевского сельского поселения Дубовского района за 2016 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57143519"/>
              </p:ext>
            </p:extLst>
          </p:nvPr>
        </p:nvGraphicFramePr>
        <p:xfrm>
          <a:off x="467544" y="1340768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Андреевского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2016 год  исполнены в сумме 8422,4 тыс.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709515622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Андреевского 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2016 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768778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451</Words>
  <Application>Microsoft Office PowerPoint</Application>
  <PresentationFormat>Экран (4:3)</PresentationFormat>
  <Paragraphs>115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Отчёт об исполнении бюджета  Андреевского сельского поселения Дубовского района за 2016 год</vt:lpstr>
      <vt:lpstr>    Основные параметры исполнения бюджета  Андреевского сельского поселения  Дубовского района за 2016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за 2016 год исполнены в сумме 9547,7 тыс. руб.</vt:lpstr>
      <vt:lpstr>Презентация PowerPoint</vt:lpstr>
      <vt:lpstr>Поступление собственных доходов в бюджет Андреевского сельского поселения Дубовского района за 2016 год</vt:lpstr>
      <vt:lpstr>Расходы  бюджета  Андреевского  сельского  поселения  Дубовского  района  за  2016 год  исполнены в сумме 8422,4 тыс. руб.</vt:lpstr>
      <vt:lpstr>Доля  расходов бюджета Андреевского сельского поселения  Дубовского района за 2016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777</cp:lastModifiedBy>
  <cp:revision>98</cp:revision>
  <dcterms:modified xsi:type="dcterms:W3CDTF">2017-07-26T12:21:01Z</dcterms:modified>
</cp:coreProperties>
</file>