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1" r:id="rId4"/>
    <p:sldId id="263" r:id="rId5"/>
    <p:sldId id="262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4" autoAdjust="0"/>
  </p:normalViewPr>
  <p:slideViewPr>
    <p:cSldViewPr>
      <p:cViewPr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4684678219129247E-2"/>
          <c:y val="0.14274382448183517"/>
          <c:w val="0.32435159581551665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6.2257434359145283E-2"/>
                  <c:y val="-0.1955970072182902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9.1409635040551052E-2"/>
                  <c:y val="0.129247571866036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2522821538347591E-2"/>
                  <c:y val="0.1851791506733993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6.0074343591452802E-3"/>
                  <c:y val="0.1789288670585897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6.5182572306780734E-2"/>
                  <c:y val="0.1776473193119387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9.6318464615042773E-2"/>
                  <c:y val="0.1363015611723892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12975155538273525"/>
                  <c:y val="2.123414299819581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0.11248564974262118"/>
                  <c:y val="-8.293386024401044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-8.9326417435099809E-2"/>
                  <c:y val="-0.140386201220208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-3.7499999999999999E-2"/>
                  <c:y val="-0.1796496398678707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 по упрощенной системе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248.9</c:v>
                </c:pt>
                <c:pt idx="1">
                  <c:v>70.5</c:v>
                </c:pt>
                <c:pt idx="2">
                  <c:v>16.3</c:v>
                </c:pt>
                <c:pt idx="3">
                  <c:v>0.6</c:v>
                </c:pt>
                <c:pt idx="4">
                  <c:v>119.3</c:v>
                </c:pt>
                <c:pt idx="5">
                  <c:v>3</c:v>
                </c:pt>
                <c:pt idx="6">
                  <c:v>126.9</c:v>
                </c:pt>
                <c:pt idx="7">
                  <c:v>15.5</c:v>
                </c:pt>
                <c:pt idx="8">
                  <c:v>61.9</c:v>
                </c:pt>
                <c:pt idx="9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59072475743435915"/>
          <c:y val="8.9152848431551515E-4"/>
          <c:w val="0.39163831333555532"/>
          <c:h val="0.98420402427899245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4"/>
  <c:chart>
    <c:autoTitleDeleted val="1"/>
    <c:plotArea>
      <c:layout>
        <c:manualLayout>
          <c:layoutTarget val="inner"/>
          <c:xMode val="edge"/>
          <c:yMode val="edge"/>
          <c:x val="0.30620825358144277"/>
          <c:y val="0"/>
          <c:w val="0.65856212445881868"/>
          <c:h val="0.994145082193673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explosion val="2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bubble3D val="0"/>
            <c:explosion val="2"/>
            <c:spPr>
              <a:solidFill>
                <a:srgbClr val="FF9933"/>
              </a:solidFill>
            </c:spPr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explosion val="0"/>
            <c:spPr>
              <a:solidFill>
                <a:srgbClr val="D77DD3"/>
              </a:solidFill>
            </c:spPr>
          </c:dPt>
          <c:dLbls>
            <c:dLbl>
              <c:idx val="0"/>
              <c:layout>
                <c:manualLayout>
                  <c:x val="-7.2636037288939404E-3"/>
                  <c:y val="-1.315789473684210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7432648949345458E-2"/>
                  <c:y val="7.236842105263158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446</a:t>
                    </a:r>
                    <a:r>
                      <a:rPr lang="ru-RU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,0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074486712009094E-2"/>
                  <c:y val="-0.10307017543859649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1014271322709104E-2"/>
                  <c:y val="0.1140350877192981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0338090440903032E-2"/>
                  <c:y val="-3.7280701754385963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-1.315789473684206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7.2636037288939404E-3"/>
                  <c:y val="-0.120614035087719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5203388339593949E-2"/>
                  <c:y val="-6.1470852327669565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1729.8</c:v>
                </c:pt>
                <c:pt idx="1">
                  <c:v>22.6</c:v>
                </c:pt>
                <c:pt idx="2" formatCode="General">
                  <c:v>20.399999999999999</c:v>
                </c:pt>
                <c:pt idx="3" formatCode="#,##0.00">
                  <c:v>6</c:v>
                </c:pt>
                <c:pt idx="4" formatCode="#,##0.00">
                  <c:v>576.29999999999995</c:v>
                </c:pt>
                <c:pt idx="5" formatCode="#,##0.00">
                  <c:v>746.4</c:v>
                </c:pt>
                <c:pt idx="6" formatCode="General">
                  <c:v>20.100000000000001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>
        <c:manualLayout>
          <c:xMode val="edge"/>
          <c:yMode val="edge"/>
          <c:x val="7.2636037288939404E-3"/>
          <c:y val="0.28508771929824561"/>
          <c:w val="0.38599156255215361"/>
          <c:h val="0.54510947644702312"/>
        </c:manualLayout>
      </c:layout>
      <c:overlay val="0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/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248,9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32DFABAB-295A-4C28-B176-C8AE7EC4CD6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95CF0-B718-421F-B208-DB3E4B624E36}" type="parTrans" cxnId="{E3774A03-1C7F-4CB4-9203-5716E951F6EB}">
      <dgm:prSet/>
      <dgm:spPr/>
      <dgm:t>
        <a:bodyPr/>
        <a:lstStyle/>
        <a:p>
          <a:endParaRPr lang="ru-RU"/>
        </a:p>
      </dgm:t>
    </dgm:pt>
    <dgm:pt modelId="{CB351489-D401-4F38-8E39-F5E9DED42897}" type="sibTrans" cxnId="{E3774A03-1C7F-4CB4-9203-5716E951F6EB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119,3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, получаемые в виде арендной платы за земельные участки до разграничения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86,4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Налог, взимаемый в связи с применением упрощенной системы налогообложения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16,3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4C4189A1-A22C-4076-8FBC-C63F39FBCF2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 составляющего казну поселения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23,5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4DC43D-1D6E-4B8D-B2FB-C1ED613D5732}" type="parTrans" cxnId="{C3245FE2-D7F6-42E9-9692-5BC83D7694F9}">
      <dgm:prSet/>
      <dgm:spPr/>
      <dgm:t>
        <a:bodyPr/>
        <a:lstStyle/>
        <a:p>
          <a:endParaRPr lang="ru-RU"/>
        </a:p>
      </dgm:t>
    </dgm:pt>
    <dgm:pt modelId="{FE28EAEA-9D0F-40ED-B48B-47B9FA39042B}" type="sibTrans" cxnId="{C3245FE2-D7F6-42E9-9692-5BC83D7694F9}">
      <dgm:prSet/>
      <dgm:spPr/>
      <dgm:t>
        <a:bodyPr/>
        <a:lstStyle/>
        <a:p>
          <a:endParaRPr lang="ru-RU"/>
        </a:p>
      </dgm:t>
    </dgm:pt>
    <dgm:pt modelId="{BEC44F88-42D5-4EE3-8C8C-69396664E45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15,5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08ACAF-697C-433E-A53A-55D8A059C90E}" type="parTrans" cxnId="{D3D94055-4BE3-4AE7-9CAD-D0AF71351C80}">
      <dgm:prSet/>
      <dgm:spPr/>
      <dgm:t>
        <a:bodyPr/>
        <a:lstStyle/>
        <a:p>
          <a:endParaRPr lang="ru-RU"/>
        </a:p>
      </dgm:t>
    </dgm:pt>
    <dgm:pt modelId="{46EC17D7-9BF3-486B-B2E0-AD1C5D5FF63B}" type="sibTrans" cxnId="{D3D94055-4BE3-4AE7-9CAD-D0AF71351C80}">
      <dgm:prSet/>
      <dgm:spPr/>
      <dgm:t>
        <a:bodyPr/>
        <a:lstStyle/>
        <a:p>
          <a:endParaRPr lang="ru-RU"/>
        </a:p>
      </dgm:t>
    </dgm:pt>
    <dgm:pt modelId="{F1B47385-B2CC-4B51-94AA-C69C60ED593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реализации имущества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B7A7-A746-490C-8128-ECFBD1196CAA}" type="parTrans" cxnId="{F30B610E-4831-492D-8C68-6E792A910CFF}">
      <dgm:prSet/>
      <dgm:spPr/>
      <dgm:t>
        <a:bodyPr/>
        <a:lstStyle/>
        <a:p>
          <a:endParaRPr lang="ru-RU"/>
        </a:p>
      </dgm:t>
    </dgm:pt>
    <dgm:pt modelId="{1A5B132E-2137-4D70-B5C2-D0E4854387BD}" type="sibTrans" cxnId="{F30B610E-4831-492D-8C68-6E792A910CFF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1,9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BB2937C2-6F28-4866-87C2-11AD4C72B4B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6F6D6-9952-4476-B575-7B75AEF62FED}" type="parTrans" cxnId="{7190283E-D29C-4C5D-95C3-2C4B3D88BE08}">
      <dgm:prSet/>
      <dgm:spPr/>
      <dgm:t>
        <a:bodyPr/>
        <a:lstStyle/>
        <a:p>
          <a:endParaRPr lang="ru-RU"/>
        </a:p>
      </dgm:t>
    </dgm:pt>
    <dgm:pt modelId="{DC65D91A-FCD7-41BB-A03E-2EA63A59E45C}" type="sibTrans" cxnId="{7190283E-D29C-4C5D-95C3-2C4B3D88BE08}">
      <dgm:prSet/>
      <dgm:spPr/>
      <dgm:t>
        <a:bodyPr/>
        <a:lstStyle/>
        <a:p>
          <a:endParaRPr lang="ru-RU"/>
        </a:p>
      </dgm:t>
    </dgm:pt>
    <dgm:pt modelId="{1F9E950A-B0C9-485C-B661-49DA19D9498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поселений на выравнивание бюджетной обеспеченности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2058,0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90E14-ABB9-4084-8167-45915581FF0F}" type="parTrans" cxnId="{750E93DC-315B-4186-8637-978E2CE667F4}">
      <dgm:prSet/>
      <dgm:spPr/>
      <dgm:t>
        <a:bodyPr/>
        <a:lstStyle/>
        <a:p>
          <a:endParaRPr lang="ru-RU"/>
        </a:p>
      </dgm:t>
    </dgm:pt>
    <dgm:pt modelId="{41FCF4BB-6535-4008-AC42-3FCB8E848C1C}" type="sibTrans" cxnId="{750E93DC-315B-4186-8637-978E2CE667F4}">
      <dgm:prSet/>
      <dgm:spPr/>
      <dgm:t>
        <a:bodyPr/>
        <a:lstStyle/>
        <a:p>
          <a:endParaRPr lang="ru-RU"/>
        </a:p>
      </dgm:t>
    </dgm:pt>
    <dgm:pt modelId="{F0FDFF22-860C-42A1-8F23-38EFD9E2AA21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62,0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86B29B-783B-425F-A0E9-6153F3847521}" type="parTrans" cxnId="{17B2E5A4-1283-4723-B341-B3A56B724136}">
      <dgm:prSet/>
      <dgm:spPr/>
      <dgm:t>
        <a:bodyPr/>
        <a:lstStyle/>
        <a:p>
          <a:endParaRPr lang="ru-RU"/>
        </a:p>
      </dgm:t>
    </dgm:pt>
    <dgm:pt modelId="{9545FBF5-31AD-4134-B017-C293037917B7}" type="sibTrans" cxnId="{17B2E5A4-1283-4723-B341-B3A56B724136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678,2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96DD4E4E-33DA-4561-95C4-F0077618D161}" type="pres">
      <dgm:prSet presAssocID="{32DFABAB-295A-4C28-B176-C8AE7EC4CD6A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2D933-A201-4B1C-8EE8-CB6DB8E76AFF}" type="pres">
      <dgm:prSet presAssocID="{CB351489-D401-4F38-8E39-F5E9DED42897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01BD48CE-3C9D-4159-8E79-4C0F40158858}" type="pres">
      <dgm:prSet presAssocID="{4C4189A1-A22C-4076-8FBC-C63F39FBCF2F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6E694-56CB-4BFD-BB47-250AD72EC697}" type="pres">
      <dgm:prSet presAssocID="{FE28EAEA-9D0F-40ED-B48B-47B9FA39042B}" presName="sibTrans" presStyleCnt="0"/>
      <dgm:spPr/>
    </dgm:pt>
    <dgm:pt modelId="{5B3DD7B8-0D55-403C-860D-7A61576DA4A5}" type="pres">
      <dgm:prSet presAssocID="{BEC44F88-42D5-4EE3-8C8C-69396664E45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137E-8EF9-4AB3-987F-490800645C7F}" type="pres">
      <dgm:prSet presAssocID="{46EC17D7-9BF3-486B-B2E0-AD1C5D5FF63B}" presName="sibTrans" presStyleCnt="0"/>
      <dgm:spPr/>
    </dgm:pt>
    <dgm:pt modelId="{863A8323-316C-4531-A7EE-6F5A583C0A52}" type="pres">
      <dgm:prSet presAssocID="{F1B47385-B2CC-4B51-94AA-C69C60ED5937}" presName="node" presStyleLbl="node1" presStyleIdx="10" presStyleCnt="1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76274E5-53FB-493C-B401-E5541BB31BA3}" type="pres">
      <dgm:prSet presAssocID="{1A5B132E-2137-4D70-B5C2-D0E4854387BD}" presName="sibTrans" presStyleCnt="0"/>
      <dgm:spPr/>
    </dgm:pt>
    <dgm:pt modelId="{98D9B815-AE2A-4D0E-9888-B226115C366F}" type="pres">
      <dgm:prSet presAssocID="{B70E1606-9938-40BF-AAB7-F92CF02A28F6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75FC1294-CD7B-4416-91FC-12408AE290E3}" type="pres">
      <dgm:prSet presAssocID="{BB2937C2-6F28-4866-87C2-11AD4C72B4B8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021DB-B5C0-47B6-B01C-CC1A1D85C0D4}" type="pres">
      <dgm:prSet presAssocID="{DC65D91A-FCD7-41BB-A03E-2EA63A59E45C}" presName="sibTrans" presStyleCnt="0"/>
      <dgm:spPr/>
    </dgm:pt>
    <dgm:pt modelId="{B76A8EA9-25F8-499F-979E-8532CAB4C8D9}" type="pres">
      <dgm:prSet presAssocID="{1F9E950A-B0C9-485C-B661-49DA19D9498E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7D143-AB3B-4A92-87B1-20081FA4FBBE}" type="pres">
      <dgm:prSet presAssocID="{41FCF4BB-6535-4008-AC42-3FCB8E848C1C}" presName="sibTrans" presStyleCnt="0"/>
      <dgm:spPr/>
    </dgm:pt>
    <dgm:pt modelId="{AF2482BE-BD93-4D12-84FD-9985C42E8EFB}" type="pres">
      <dgm:prSet presAssocID="{F0FDFF22-860C-42A1-8F23-38EFD9E2AA21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38EF7-6C07-49EA-9B18-B9CBBF7AED7C}" type="pres">
      <dgm:prSet presAssocID="{9545FBF5-31AD-4134-B017-C293037917B7}" presName="sibTrans" presStyleCnt="0"/>
      <dgm:spPr/>
    </dgm:pt>
    <dgm:pt modelId="{4F93F4BA-99ED-41B4-88AD-39D9B4193754}" type="pres">
      <dgm:prSet presAssocID="{4F53FFA9-C3F5-470E-B9A9-691642494B97}" presName="node" presStyleLbl="node1" presStyleIdx="15" presStyleCnt="1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AFE48A82-AC47-44DD-828A-113CBF42168D}" type="presOf" srcId="{2E106A4D-1827-4786-8B22-F8E12C13AD13}" destId="{396F3610-6898-4F07-B1B7-DDB2CD28A9C7}" srcOrd="0" destOrd="0" presId="urn:microsoft.com/office/officeart/2005/8/layout/default"/>
    <dgm:cxn modelId="{1178DB68-A21A-4B03-8ABF-29A47B0C10E0}" type="presOf" srcId="{4F53FFA9-C3F5-470E-B9A9-691642494B97}" destId="{4F93F4BA-99ED-41B4-88AD-39D9B4193754}" srcOrd="0" destOrd="0" presId="urn:microsoft.com/office/officeart/2005/8/layout/default"/>
    <dgm:cxn modelId="{3E2F2667-070C-4681-ADB4-7AFA3B8F5C20}" type="presOf" srcId="{F0FDFF22-860C-42A1-8F23-38EFD9E2AA21}" destId="{AF2482BE-BD93-4D12-84FD-9985C42E8EFB}" srcOrd="0" destOrd="0" presId="urn:microsoft.com/office/officeart/2005/8/layout/default"/>
    <dgm:cxn modelId="{C2AE4334-8BA3-4CDE-8458-553E0E5154BA}" type="presOf" srcId="{B9941620-3C05-465D-8115-672F78BB5CAC}" destId="{F2BF61DD-A5BD-4B0F-8021-AB442B72ED79}" srcOrd="0" destOrd="0" presId="urn:microsoft.com/office/officeart/2005/8/layout/default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B150538A-CB13-41E3-A04D-E1C30D13AD97}" type="presOf" srcId="{A5E69884-F0A7-4B41-8FF5-AAB06741361A}" destId="{E19DE523-24F1-4597-8BFD-E775C15FE74A}" srcOrd="0" destOrd="0" presId="urn:microsoft.com/office/officeart/2005/8/layout/default"/>
    <dgm:cxn modelId="{D5D11E11-42A6-4F43-AB15-6CCD831B18ED}" type="presOf" srcId="{B70E1606-9938-40BF-AAB7-F92CF02A28F6}" destId="{98D9B815-AE2A-4D0E-9888-B226115C366F}" srcOrd="0" destOrd="0" presId="urn:microsoft.com/office/officeart/2005/8/layout/default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750E93DC-315B-4186-8637-978E2CE667F4}" srcId="{EFC9298D-E846-4654-9798-8B0060028573}" destId="{1F9E950A-B0C9-485C-B661-49DA19D9498E}" srcOrd="13" destOrd="0" parTransId="{C8090E14-ABB9-4084-8167-45915581FF0F}" sibTransId="{41FCF4BB-6535-4008-AC42-3FCB8E848C1C}"/>
    <dgm:cxn modelId="{17B2E5A4-1283-4723-B341-B3A56B724136}" srcId="{EFC9298D-E846-4654-9798-8B0060028573}" destId="{F0FDFF22-860C-42A1-8F23-38EFD9E2AA21}" srcOrd="14" destOrd="0" parTransId="{EC86B29B-783B-425F-A0E9-6153F3847521}" sibTransId="{9545FBF5-31AD-4134-B017-C293037917B7}"/>
    <dgm:cxn modelId="{E3774A03-1C7F-4CB4-9203-5716E951F6EB}" srcId="{EFC9298D-E846-4654-9798-8B0060028573}" destId="{32DFABAB-295A-4C28-B176-C8AE7EC4CD6A}" srcOrd="1" destOrd="0" parTransId="{D2295CF0-B718-421F-B208-DB3E4B624E36}" sibTransId="{CB351489-D401-4F38-8E39-F5E9DED42897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D820C24E-A4CF-4DFC-9A7F-5416EC005C73}" srcId="{EFC9298D-E846-4654-9798-8B0060028573}" destId="{B70E1606-9938-40BF-AAB7-F92CF02A28F6}" srcOrd="11" destOrd="0" parTransId="{7C119574-5BA7-44ED-864E-C9219ECE3B92}" sibTransId="{6FD7E305-9060-4BCF-8619-2534575DB30B}"/>
    <dgm:cxn modelId="{FBC3F654-7F67-433A-BCC8-4FAF47FCDE84}" srcId="{EFC9298D-E846-4654-9798-8B0060028573}" destId="{4F53FFA9-C3F5-470E-B9A9-691642494B97}" srcOrd="15" destOrd="0" parTransId="{44455AB1-F975-493B-BF48-CAC837C8FA16}" sibTransId="{D5F69D57-9F73-4C44-9B55-F72E45F2BB67}"/>
    <dgm:cxn modelId="{7190283E-D29C-4C5D-95C3-2C4B3D88BE08}" srcId="{EFC9298D-E846-4654-9798-8B0060028573}" destId="{BB2937C2-6F28-4866-87C2-11AD4C72B4B8}" srcOrd="12" destOrd="0" parTransId="{1346F6D6-9952-4476-B575-7B75AEF62FED}" sibTransId="{DC65D91A-FCD7-41BB-A03E-2EA63A59E45C}"/>
    <dgm:cxn modelId="{D3D94055-4BE3-4AE7-9CAD-D0AF71351C80}" srcId="{EFC9298D-E846-4654-9798-8B0060028573}" destId="{BEC44F88-42D5-4EE3-8C8C-69396664E45F}" srcOrd="9" destOrd="0" parTransId="{4108ACAF-697C-433E-A53A-55D8A059C90E}" sibTransId="{46EC17D7-9BF3-486B-B2E0-AD1C5D5FF63B}"/>
    <dgm:cxn modelId="{45975DAC-5A60-42EE-96A6-F0448438F17C}" type="presOf" srcId="{4C4189A1-A22C-4076-8FBC-C63F39FBCF2F}" destId="{01BD48CE-3C9D-4159-8E79-4C0F40158858}" srcOrd="0" destOrd="0" presId="urn:microsoft.com/office/officeart/2005/8/layout/default"/>
    <dgm:cxn modelId="{C3245FE2-D7F6-42E9-9692-5BC83D7694F9}" srcId="{EFC9298D-E846-4654-9798-8B0060028573}" destId="{4C4189A1-A22C-4076-8FBC-C63F39FBCF2F}" srcOrd="8" destOrd="0" parTransId="{D24DC43D-1D6E-4B8D-B2FB-C1ED613D5732}" sibTransId="{FE28EAEA-9D0F-40ED-B48B-47B9FA39042B}"/>
    <dgm:cxn modelId="{98EEE33C-0489-4314-8581-F513821DE9E8}" type="presOf" srcId="{EFC9298D-E846-4654-9798-8B0060028573}" destId="{7D006B0B-6727-4758-87FD-A750B2865F7B}" srcOrd="0" destOrd="0" presId="urn:microsoft.com/office/officeart/2005/8/layout/default"/>
    <dgm:cxn modelId="{454723DF-82B1-40B1-ADF7-6235003279EA}" type="presOf" srcId="{BB2937C2-6F28-4866-87C2-11AD4C72B4B8}" destId="{75FC1294-CD7B-4416-91FC-12408AE290E3}" srcOrd="0" destOrd="0" presId="urn:microsoft.com/office/officeart/2005/8/layout/default"/>
    <dgm:cxn modelId="{5E7F3992-7098-461C-978F-4CB98C7423C3}" type="presOf" srcId="{F1B47385-B2CC-4B51-94AA-C69C60ED5937}" destId="{863A8323-316C-4531-A7EE-6F5A583C0A52}" srcOrd="0" destOrd="0" presId="urn:microsoft.com/office/officeart/2005/8/layout/default"/>
    <dgm:cxn modelId="{54553B38-0F2E-4C29-8CF1-704A5F1939C5}" type="presOf" srcId="{269A53EA-BA11-4AF7-9BE5-E082E4E3AB0F}" destId="{D5EFF21E-E139-4CF8-A716-D4D50612462F}" srcOrd="0" destOrd="0" presId="urn:microsoft.com/office/officeart/2005/8/layout/default"/>
    <dgm:cxn modelId="{A532B015-600B-4E03-9557-E5CE75FC9DF4}" type="presOf" srcId="{32DFABAB-295A-4C28-B176-C8AE7EC4CD6A}" destId="{96DD4E4E-33DA-4561-95C4-F0077618D161}" srcOrd="0" destOrd="0" presId="urn:microsoft.com/office/officeart/2005/8/layout/default"/>
    <dgm:cxn modelId="{9E2AA475-1A6A-418F-A7E1-5CD1A33F499B}" type="presOf" srcId="{3538A437-4018-424C-BE07-1EB90B0DB3E5}" destId="{568C610D-6D67-49FE-9E20-A523B07AEC94}" srcOrd="0" destOrd="0" presId="urn:microsoft.com/office/officeart/2005/8/layout/default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F886BF8A-3546-46F4-928D-4D1EBF6743B4}" type="presOf" srcId="{05B8F278-9EFF-4E40-8B7B-B9C2361D962C}" destId="{E5D67C34-7FB2-45EC-A4C3-F1C86647A28F}" srcOrd="0" destOrd="0" presId="urn:microsoft.com/office/officeart/2005/8/layout/default"/>
    <dgm:cxn modelId="{5FECBBD9-0446-44F7-A70A-70B3C7AFB235}" type="presOf" srcId="{1F257D80-3529-4697-9186-EC854F333D20}" destId="{416D389E-1906-4628-AB3D-97BCDE0F8520}" srcOrd="0" destOrd="0" presId="urn:microsoft.com/office/officeart/2005/8/layout/default"/>
    <dgm:cxn modelId="{1A1EFF8C-5D16-4404-B50E-5ED0DB49BCFC}" type="presOf" srcId="{1F9E950A-B0C9-485C-B661-49DA19D9498E}" destId="{B76A8EA9-25F8-499F-979E-8532CAB4C8D9}" srcOrd="0" destOrd="0" presId="urn:microsoft.com/office/officeart/2005/8/layout/default"/>
    <dgm:cxn modelId="{F30B610E-4831-492D-8C68-6E792A910CFF}" srcId="{EFC9298D-E846-4654-9798-8B0060028573}" destId="{F1B47385-B2CC-4B51-94AA-C69C60ED5937}" srcOrd="10" destOrd="0" parTransId="{C8E5B7A7-A746-490C-8128-ECFBD1196CAA}" sibTransId="{1A5B132E-2137-4D70-B5C2-D0E4854387BD}"/>
    <dgm:cxn modelId="{07AD36E3-0EE2-4F53-88C0-E81BCEC0FEF7}" type="presOf" srcId="{BEC44F88-42D5-4EE3-8C8C-69396664E45F}" destId="{5B3DD7B8-0D55-403C-860D-7A61576DA4A5}" srcOrd="0" destOrd="0" presId="urn:microsoft.com/office/officeart/2005/8/layout/default"/>
    <dgm:cxn modelId="{4150AF11-2645-4951-895F-98A133287F25}" type="presParOf" srcId="{7D006B0B-6727-4758-87FD-A750B2865F7B}" destId="{E19DE523-24F1-4597-8BFD-E775C15FE74A}" srcOrd="0" destOrd="0" presId="urn:microsoft.com/office/officeart/2005/8/layout/default"/>
    <dgm:cxn modelId="{81C56E5F-A030-4E61-AE7F-37881EDE95D1}" type="presParOf" srcId="{7D006B0B-6727-4758-87FD-A750B2865F7B}" destId="{4CD03ED4-9FB8-4EAC-BF5F-762E8AEEEECD}" srcOrd="1" destOrd="0" presId="urn:microsoft.com/office/officeart/2005/8/layout/default"/>
    <dgm:cxn modelId="{FD0072DB-03D5-4ECE-9031-FAA5770F6A7E}" type="presParOf" srcId="{7D006B0B-6727-4758-87FD-A750B2865F7B}" destId="{96DD4E4E-33DA-4561-95C4-F0077618D161}" srcOrd="2" destOrd="0" presId="urn:microsoft.com/office/officeart/2005/8/layout/default"/>
    <dgm:cxn modelId="{BE072609-90DA-40D7-99D3-E88EAE2A6B42}" type="presParOf" srcId="{7D006B0B-6727-4758-87FD-A750B2865F7B}" destId="{7852D933-A201-4B1C-8EE8-CB6DB8E76AFF}" srcOrd="3" destOrd="0" presId="urn:microsoft.com/office/officeart/2005/8/layout/default"/>
    <dgm:cxn modelId="{0130C62F-3EB8-4C19-A49A-3AF511A3C635}" type="presParOf" srcId="{7D006B0B-6727-4758-87FD-A750B2865F7B}" destId="{E5D67C34-7FB2-45EC-A4C3-F1C86647A28F}" srcOrd="4" destOrd="0" presId="urn:microsoft.com/office/officeart/2005/8/layout/default"/>
    <dgm:cxn modelId="{A5A53684-E01A-4A10-A4CD-503CED747744}" type="presParOf" srcId="{7D006B0B-6727-4758-87FD-A750B2865F7B}" destId="{42659F49-3629-43F6-9A7C-AB8F2CDB9483}" srcOrd="5" destOrd="0" presId="urn:microsoft.com/office/officeart/2005/8/layout/default"/>
    <dgm:cxn modelId="{B93DFE44-55CC-4A86-AA91-895642B7CFFE}" type="presParOf" srcId="{7D006B0B-6727-4758-87FD-A750B2865F7B}" destId="{568C610D-6D67-49FE-9E20-A523B07AEC94}" srcOrd="6" destOrd="0" presId="urn:microsoft.com/office/officeart/2005/8/layout/default"/>
    <dgm:cxn modelId="{33002690-319E-42B1-A774-2355685E0654}" type="presParOf" srcId="{7D006B0B-6727-4758-87FD-A750B2865F7B}" destId="{DBFB2604-9FF4-44B1-BE15-D39EFEA1CA06}" srcOrd="7" destOrd="0" presId="urn:microsoft.com/office/officeart/2005/8/layout/default"/>
    <dgm:cxn modelId="{77AECADA-A5B9-45D1-9C9C-AE2B9DD72455}" type="presParOf" srcId="{7D006B0B-6727-4758-87FD-A750B2865F7B}" destId="{416D389E-1906-4628-AB3D-97BCDE0F8520}" srcOrd="8" destOrd="0" presId="urn:microsoft.com/office/officeart/2005/8/layout/default"/>
    <dgm:cxn modelId="{78498482-7AAA-4708-8C6B-C88E95A7CA48}" type="presParOf" srcId="{7D006B0B-6727-4758-87FD-A750B2865F7B}" destId="{72E431E7-0EEA-4E62-97B1-19152DA49804}" srcOrd="9" destOrd="0" presId="urn:microsoft.com/office/officeart/2005/8/layout/default"/>
    <dgm:cxn modelId="{1CE404F2-3FF1-4431-AB71-532FC65FB0F3}" type="presParOf" srcId="{7D006B0B-6727-4758-87FD-A750B2865F7B}" destId="{396F3610-6898-4F07-B1B7-DDB2CD28A9C7}" srcOrd="10" destOrd="0" presId="urn:microsoft.com/office/officeart/2005/8/layout/default"/>
    <dgm:cxn modelId="{6E03738D-4AFA-4020-B1E8-B1D649497C22}" type="presParOf" srcId="{7D006B0B-6727-4758-87FD-A750B2865F7B}" destId="{CC4B1EF2-39F8-4662-9A2E-4D53D862B399}" srcOrd="11" destOrd="0" presId="urn:microsoft.com/office/officeart/2005/8/layout/default"/>
    <dgm:cxn modelId="{FBE84D16-F8E5-448D-B897-9085CCC7CF49}" type="presParOf" srcId="{7D006B0B-6727-4758-87FD-A750B2865F7B}" destId="{D5EFF21E-E139-4CF8-A716-D4D50612462F}" srcOrd="12" destOrd="0" presId="urn:microsoft.com/office/officeart/2005/8/layout/default"/>
    <dgm:cxn modelId="{4419F617-42C7-4AFB-ACDE-8069150BC6BB}" type="presParOf" srcId="{7D006B0B-6727-4758-87FD-A750B2865F7B}" destId="{F9851BBF-5D6E-4969-B9C7-C530AEE56AB2}" srcOrd="13" destOrd="0" presId="urn:microsoft.com/office/officeart/2005/8/layout/default"/>
    <dgm:cxn modelId="{E7738794-2FC1-45F6-8D6F-B30797504FCD}" type="presParOf" srcId="{7D006B0B-6727-4758-87FD-A750B2865F7B}" destId="{F2BF61DD-A5BD-4B0F-8021-AB442B72ED79}" srcOrd="14" destOrd="0" presId="urn:microsoft.com/office/officeart/2005/8/layout/default"/>
    <dgm:cxn modelId="{213D59E4-2874-43C9-BB3E-3DD56A60B0CB}" type="presParOf" srcId="{7D006B0B-6727-4758-87FD-A750B2865F7B}" destId="{F005076E-E4FE-4DE0-BD97-CCB336470A27}" srcOrd="15" destOrd="0" presId="urn:microsoft.com/office/officeart/2005/8/layout/default"/>
    <dgm:cxn modelId="{B10CE387-B7C0-425A-923A-8C822DEE42AA}" type="presParOf" srcId="{7D006B0B-6727-4758-87FD-A750B2865F7B}" destId="{01BD48CE-3C9D-4159-8E79-4C0F40158858}" srcOrd="16" destOrd="0" presId="urn:microsoft.com/office/officeart/2005/8/layout/default"/>
    <dgm:cxn modelId="{2485DFA3-D838-4498-B3E2-FB0498EDA8A7}" type="presParOf" srcId="{7D006B0B-6727-4758-87FD-A750B2865F7B}" destId="{6986E694-56CB-4BFD-BB47-250AD72EC697}" srcOrd="17" destOrd="0" presId="urn:microsoft.com/office/officeart/2005/8/layout/default"/>
    <dgm:cxn modelId="{79E19F9E-CF80-4FF7-A44C-585545410A66}" type="presParOf" srcId="{7D006B0B-6727-4758-87FD-A750B2865F7B}" destId="{5B3DD7B8-0D55-403C-860D-7A61576DA4A5}" srcOrd="18" destOrd="0" presId="urn:microsoft.com/office/officeart/2005/8/layout/default"/>
    <dgm:cxn modelId="{14A8E12D-09FB-445E-9AF3-B71709949559}" type="presParOf" srcId="{7D006B0B-6727-4758-87FD-A750B2865F7B}" destId="{17D4137E-8EF9-4AB3-987F-490800645C7F}" srcOrd="19" destOrd="0" presId="urn:microsoft.com/office/officeart/2005/8/layout/default"/>
    <dgm:cxn modelId="{15F81415-89D5-4822-AEBC-E3C3E2A77571}" type="presParOf" srcId="{7D006B0B-6727-4758-87FD-A750B2865F7B}" destId="{863A8323-316C-4531-A7EE-6F5A583C0A52}" srcOrd="20" destOrd="0" presId="urn:microsoft.com/office/officeart/2005/8/layout/default"/>
    <dgm:cxn modelId="{BEA923C9-BC6E-4241-A3F5-D00251172CA1}" type="presParOf" srcId="{7D006B0B-6727-4758-87FD-A750B2865F7B}" destId="{176274E5-53FB-493C-B401-E5541BB31BA3}" srcOrd="21" destOrd="0" presId="urn:microsoft.com/office/officeart/2005/8/layout/default"/>
    <dgm:cxn modelId="{C25FE19C-0273-40F9-8A97-84819108C534}" type="presParOf" srcId="{7D006B0B-6727-4758-87FD-A750B2865F7B}" destId="{98D9B815-AE2A-4D0E-9888-B226115C366F}" srcOrd="22" destOrd="0" presId="urn:microsoft.com/office/officeart/2005/8/layout/default"/>
    <dgm:cxn modelId="{93FC64FC-3D0A-43BF-8BB9-5BC897B259D2}" type="presParOf" srcId="{7D006B0B-6727-4758-87FD-A750B2865F7B}" destId="{47EB9295-AEC3-4502-804E-90D932C1C9A9}" srcOrd="23" destOrd="0" presId="urn:microsoft.com/office/officeart/2005/8/layout/default"/>
    <dgm:cxn modelId="{D50B328C-6A8E-429C-9920-CE3D786DBFE8}" type="presParOf" srcId="{7D006B0B-6727-4758-87FD-A750B2865F7B}" destId="{75FC1294-CD7B-4416-91FC-12408AE290E3}" srcOrd="24" destOrd="0" presId="urn:microsoft.com/office/officeart/2005/8/layout/default"/>
    <dgm:cxn modelId="{19B5A52F-8E79-4F69-98D4-04ADF10E0728}" type="presParOf" srcId="{7D006B0B-6727-4758-87FD-A750B2865F7B}" destId="{DA5021DB-B5C0-47B6-B01C-CC1A1D85C0D4}" srcOrd="25" destOrd="0" presId="urn:microsoft.com/office/officeart/2005/8/layout/default"/>
    <dgm:cxn modelId="{F7662210-47C7-4462-9A98-E4B23518CF5A}" type="presParOf" srcId="{7D006B0B-6727-4758-87FD-A750B2865F7B}" destId="{B76A8EA9-25F8-499F-979E-8532CAB4C8D9}" srcOrd="26" destOrd="0" presId="urn:microsoft.com/office/officeart/2005/8/layout/default"/>
    <dgm:cxn modelId="{0B26776F-2853-402B-84D1-773433AC46DB}" type="presParOf" srcId="{7D006B0B-6727-4758-87FD-A750B2865F7B}" destId="{4247D143-AB3B-4A92-87B1-20081FA4FBBE}" srcOrd="27" destOrd="0" presId="urn:microsoft.com/office/officeart/2005/8/layout/default"/>
    <dgm:cxn modelId="{414EF622-CD0D-49E3-B2C0-E671BD6ADD3B}" type="presParOf" srcId="{7D006B0B-6727-4758-87FD-A750B2865F7B}" destId="{AF2482BE-BD93-4D12-84FD-9985C42E8EFB}" srcOrd="28" destOrd="0" presId="urn:microsoft.com/office/officeart/2005/8/layout/default"/>
    <dgm:cxn modelId="{00C01542-90CE-45EA-B92B-674C1F024EB2}" type="presParOf" srcId="{7D006B0B-6727-4758-87FD-A750B2865F7B}" destId="{B3038EF7-6C07-49EA-9B18-B9CBBF7AED7C}" srcOrd="29" destOrd="0" presId="urn:microsoft.com/office/officeart/2005/8/layout/default"/>
    <dgm:cxn modelId="{76F960D5-6394-4859-9E19-D6693BF31ECC}" type="presParOf" srcId="{7D006B0B-6727-4758-87FD-A750B2865F7B}" destId="{4F93F4BA-99ED-41B4-88AD-39D9B4193754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  <a:endParaRPr lang="ru-RU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1729,8 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576,3 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\культура, кинематография и средства массовой информации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746,4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20,4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 культура и спорт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16,7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228D708A-E02D-4D8D-B259-25B02EB92ECC}" type="presOf" srcId="{03DBD971-6156-41A5-B46D-CDD0C67A3BF0}" destId="{6A3720D5-1F25-4C12-9F42-EB3EC5034922}" srcOrd="0" destOrd="0" presId="urn:microsoft.com/office/officeart/2005/8/layout/default"/>
    <dgm:cxn modelId="{58498A1E-6939-403F-B515-356FDA2A070E}" type="presOf" srcId="{A5E69884-F0A7-4B41-8FF5-AAB06741361A}" destId="{E19DE523-24F1-4597-8BFD-E775C15FE74A}" srcOrd="0" destOrd="0" presId="urn:microsoft.com/office/officeart/2005/8/layout/default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925FD3FE-8F27-4247-9C86-04AEFB50796B}" type="presOf" srcId="{2E106A4D-1827-4786-8B22-F8E12C13AD13}" destId="{396F3610-6898-4F07-B1B7-DDB2CD28A9C7}" srcOrd="0" destOrd="0" presId="urn:microsoft.com/office/officeart/2005/8/layout/default"/>
    <dgm:cxn modelId="{F6E73F44-B442-48D8-862D-25C6932D7883}" type="presOf" srcId="{B9941620-3C05-465D-8115-672F78BB5CAC}" destId="{F2BF61DD-A5BD-4B0F-8021-AB442B72ED79}" srcOrd="0" destOrd="0" presId="urn:microsoft.com/office/officeart/2005/8/layout/default"/>
    <dgm:cxn modelId="{CC79D629-1213-4945-9C61-7E8EA145A5F0}" type="presOf" srcId="{3538A437-4018-424C-BE07-1EB90B0DB3E5}" destId="{568C610D-6D67-49FE-9E20-A523B07AEC94}" srcOrd="0" destOrd="0" presId="urn:microsoft.com/office/officeart/2005/8/layout/default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0C3FEBDF-FD60-4C73-A68C-68C06013F893}" type="presOf" srcId="{1F257D80-3529-4697-9186-EC854F333D20}" destId="{416D389E-1906-4628-AB3D-97BCDE0F8520}" srcOrd="0" destOrd="0" presId="urn:microsoft.com/office/officeart/2005/8/layout/default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6227EAA8-53AB-45E4-B7F1-C2A25912A1A9}" type="presOf" srcId="{05B8F278-9EFF-4E40-8B7B-B9C2361D962C}" destId="{E5D67C34-7FB2-45EC-A4C3-F1C86647A28F}" srcOrd="0" destOrd="0" presId="urn:microsoft.com/office/officeart/2005/8/layout/default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BB20B8D3-EA72-4832-AC71-254CA4F89FA8}" type="presOf" srcId="{EFC9298D-E846-4654-9798-8B0060028573}" destId="{7D006B0B-6727-4758-87FD-A750B2865F7B}" srcOrd="0" destOrd="0" presId="urn:microsoft.com/office/officeart/2005/8/layout/default"/>
    <dgm:cxn modelId="{8FC3566F-F6BB-41BD-9F77-8F1619DF3369}" type="presOf" srcId="{269A53EA-BA11-4AF7-9BE5-E082E4E3AB0F}" destId="{D5EFF21E-E139-4CF8-A716-D4D50612462F}" srcOrd="0" destOrd="0" presId="urn:microsoft.com/office/officeart/2005/8/layout/default"/>
    <dgm:cxn modelId="{D442BB4C-C911-421C-BFD8-3183B9A60EEA}" type="presParOf" srcId="{7D006B0B-6727-4758-87FD-A750B2865F7B}" destId="{E19DE523-24F1-4597-8BFD-E775C15FE74A}" srcOrd="0" destOrd="0" presId="urn:microsoft.com/office/officeart/2005/8/layout/default"/>
    <dgm:cxn modelId="{E7A1575F-090D-4949-B857-2D91DE2BBED6}" type="presParOf" srcId="{7D006B0B-6727-4758-87FD-A750B2865F7B}" destId="{4CD03ED4-9FB8-4EAC-BF5F-762E8AEEEECD}" srcOrd="1" destOrd="0" presId="urn:microsoft.com/office/officeart/2005/8/layout/default"/>
    <dgm:cxn modelId="{77CD4332-D95C-4123-BE39-4D513A26255A}" type="presParOf" srcId="{7D006B0B-6727-4758-87FD-A750B2865F7B}" destId="{6A3720D5-1F25-4C12-9F42-EB3EC5034922}" srcOrd="2" destOrd="0" presId="urn:microsoft.com/office/officeart/2005/8/layout/default"/>
    <dgm:cxn modelId="{CC11BEAE-BD17-4AE5-B242-AB00A90C2CF3}" type="presParOf" srcId="{7D006B0B-6727-4758-87FD-A750B2865F7B}" destId="{54F25CD1-D935-4E50-AD92-C5150C900A06}" srcOrd="3" destOrd="0" presId="urn:microsoft.com/office/officeart/2005/8/layout/default"/>
    <dgm:cxn modelId="{B777360A-DDBA-4F4F-877D-B15E59623128}" type="presParOf" srcId="{7D006B0B-6727-4758-87FD-A750B2865F7B}" destId="{E5D67C34-7FB2-45EC-A4C3-F1C86647A28F}" srcOrd="4" destOrd="0" presId="urn:microsoft.com/office/officeart/2005/8/layout/default"/>
    <dgm:cxn modelId="{C746E0EF-D921-4D34-B8D5-F18C03D280A5}" type="presParOf" srcId="{7D006B0B-6727-4758-87FD-A750B2865F7B}" destId="{42659F49-3629-43F6-9A7C-AB8F2CDB9483}" srcOrd="5" destOrd="0" presId="urn:microsoft.com/office/officeart/2005/8/layout/default"/>
    <dgm:cxn modelId="{C2E966AC-BD34-47A3-ADB9-E2D8C11A3598}" type="presParOf" srcId="{7D006B0B-6727-4758-87FD-A750B2865F7B}" destId="{568C610D-6D67-49FE-9E20-A523B07AEC94}" srcOrd="6" destOrd="0" presId="urn:microsoft.com/office/officeart/2005/8/layout/default"/>
    <dgm:cxn modelId="{9E8CA109-4102-44E7-ABAB-A9D4141D42DD}" type="presParOf" srcId="{7D006B0B-6727-4758-87FD-A750B2865F7B}" destId="{DBFB2604-9FF4-44B1-BE15-D39EFEA1CA06}" srcOrd="7" destOrd="0" presId="urn:microsoft.com/office/officeart/2005/8/layout/default"/>
    <dgm:cxn modelId="{69764D57-0D4E-4078-8725-E06D4B206370}" type="presParOf" srcId="{7D006B0B-6727-4758-87FD-A750B2865F7B}" destId="{416D389E-1906-4628-AB3D-97BCDE0F8520}" srcOrd="8" destOrd="0" presId="urn:microsoft.com/office/officeart/2005/8/layout/default"/>
    <dgm:cxn modelId="{22ED7A04-1C58-4B11-8210-D08607E94DCA}" type="presParOf" srcId="{7D006B0B-6727-4758-87FD-A750B2865F7B}" destId="{72E431E7-0EEA-4E62-97B1-19152DA49804}" srcOrd="9" destOrd="0" presId="urn:microsoft.com/office/officeart/2005/8/layout/default"/>
    <dgm:cxn modelId="{05F3171B-EED1-442B-8D55-D01F14A6E287}" type="presParOf" srcId="{7D006B0B-6727-4758-87FD-A750B2865F7B}" destId="{396F3610-6898-4F07-B1B7-DDB2CD28A9C7}" srcOrd="10" destOrd="0" presId="urn:microsoft.com/office/officeart/2005/8/layout/default"/>
    <dgm:cxn modelId="{FACA016D-31B7-43DD-8B9D-2C054AF48524}" type="presParOf" srcId="{7D006B0B-6727-4758-87FD-A750B2865F7B}" destId="{CC4B1EF2-39F8-4662-9A2E-4D53D862B399}" srcOrd="11" destOrd="0" presId="urn:microsoft.com/office/officeart/2005/8/layout/default"/>
    <dgm:cxn modelId="{F150124B-1ADA-40B4-AF27-2AE5E0C82051}" type="presParOf" srcId="{7D006B0B-6727-4758-87FD-A750B2865F7B}" destId="{D5EFF21E-E139-4CF8-A716-D4D50612462F}" srcOrd="12" destOrd="0" presId="urn:microsoft.com/office/officeart/2005/8/layout/default"/>
    <dgm:cxn modelId="{C960027F-6177-4C66-BFA1-8387334CB8E8}" type="presParOf" srcId="{7D006B0B-6727-4758-87FD-A750B2865F7B}" destId="{F9851BBF-5D6E-4969-B9C7-C530AEE56AB2}" srcOrd="13" destOrd="0" presId="urn:microsoft.com/office/officeart/2005/8/layout/default"/>
    <dgm:cxn modelId="{5ED76973-E73D-4872-8A48-F6EB8DFEADA5}" type="presParOf" srcId="{7D006B0B-6727-4758-87FD-A750B2865F7B}" destId="{F2BF61DD-A5BD-4B0F-8021-AB442B72ED7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785" y="119260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248,9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7" y="243755"/>
        <a:ext cx="1001859" cy="601116"/>
      </dsp:txXfrm>
    </dsp:sp>
    <dsp:sp modelId="{96DD4E4E-33DA-4561-95C4-F0077618D161}">
      <dsp:nvSpPr>
        <dsp:cNvPr id="0" name=""/>
        <dsp:cNvSpPr/>
      </dsp:nvSpPr>
      <dsp:spPr>
        <a:xfrm>
          <a:off x="1560314" y="119260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Акцизы по подакцизным товарам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70,5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0314" y="119260"/>
        <a:ext cx="1416843" cy="850106"/>
      </dsp:txXfrm>
    </dsp:sp>
    <dsp:sp modelId="{E5D67C34-7FB2-45EC-A4C3-F1C86647A28F}">
      <dsp:nvSpPr>
        <dsp:cNvPr id="0" name=""/>
        <dsp:cNvSpPr/>
      </dsp:nvSpPr>
      <dsp:spPr>
        <a:xfrm>
          <a:off x="3118842" y="119260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Налог, взимаемый в связи с применением упрощенной системы налогообложения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16,3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842" y="119260"/>
        <a:ext cx="1416843" cy="850106"/>
      </dsp:txXfrm>
    </dsp:sp>
    <dsp:sp modelId="{568C610D-6D67-49FE-9E20-A523B07AEC94}">
      <dsp:nvSpPr>
        <dsp:cNvPr id="0" name=""/>
        <dsp:cNvSpPr/>
      </dsp:nvSpPr>
      <dsp:spPr>
        <a:xfrm>
          <a:off x="4677370" y="119260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0,6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370" y="119260"/>
        <a:ext cx="1416843" cy="850106"/>
      </dsp:txXfrm>
    </dsp:sp>
    <dsp:sp modelId="{416D389E-1906-4628-AB3D-97BCDE0F8520}">
      <dsp:nvSpPr>
        <dsp:cNvPr id="0" name=""/>
        <dsp:cNvSpPr/>
      </dsp:nvSpPr>
      <dsp:spPr>
        <a:xfrm>
          <a:off x="1785" y="1111051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119,3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5" y="1111051"/>
        <a:ext cx="1416843" cy="850106"/>
      </dsp:txXfrm>
    </dsp:sp>
    <dsp:sp modelId="{396F3610-6898-4F07-B1B7-DDB2CD28A9C7}">
      <dsp:nvSpPr>
        <dsp:cNvPr id="0" name=""/>
        <dsp:cNvSpPr/>
      </dsp:nvSpPr>
      <dsp:spPr>
        <a:xfrm>
          <a:off x="1560314" y="1111051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67806" y="1235546"/>
        <a:ext cx="1001859" cy="601116"/>
      </dsp:txXfrm>
    </dsp:sp>
    <dsp:sp modelId="{D5EFF21E-E139-4CF8-A716-D4D50612462F}">
      <dsp:nvSpPr>
        <dsp:cNvPr id="0" name=""/>
        <dsp:cNvSpPr/>
      </dsp:nvSpPr>
      <dsp:spPr>
        <a:xfrm>
          <a:off x="3118842" y="1111051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, получаемые в виде арендной платы за земельные участки до разграничения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86,4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842" y="1111051"/>
        <a:ext cx="1416843" cy="850106"/>
      </dsp:txXfrm>
    </dsp:sp>
    <dsp:sp modelId="{F2BF61DD-A5BD-4B0F-8021-AB442B72ED79}">
      <dsp:nvSpPr>
        <dsp:cNvPr id="0" name=""/>
        <dsp:cNvSpPr/>
      </dsp:nvSpPr>
      <dsp:spPr>
        <a:xfrm>
          <a:off x="4677370" y="1111051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получаемые в виде арендной платы за земельные участки после разграничения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370" y="1111051"/>
        <a:ext cx="1416843" cy="850106"/>
      </dsp:txXfrm>
    </dsp:sp>
    <dsp:sp modelId="{01BD48CE-3C9D-4159-8E79-4C0F40158858}">
      <dsp:nvSpPr>
        <dsp:cNvPr id="0" name=""/>
        <dsp:cNvSpPr/>
      </dsp:nvSpPr>
      <dsp:spPr>
        <a:xfrm>
          <a:off x="1785" y="210284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сдачи в аренду имущества составляющего казну поселения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23,5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5" y="2102842"/>
        <a:ext cx="1416843" cy="850106"/>
      </dsp:txXfrm>
    </dsp:sp>
    <dsp:sp modelId="{5B3DD7B8-0D55-403C-860D-7A61576DA4A5}">
      <dsp:nvSpPr>
        <dsp:cNvPr id="0" name=""/>
        <dsp:cNvSpPr/>
      </dsp:nvSpPr>
      <dsp:spPr>
        <a:xfrm>
          <a:off x="1560314" y="210284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Доходы, поступающие в порядке возмещения расходов, понесенных в связи с эксплуатацией имущества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15,5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0314" y="2102842"/>
        <a:ext cx="1416843" cy="850106"/>
      </dsp:txXfrm>
    </dsp:sp>
    <dsp:sp modelId="{863A8323-316C-4531-A7EE-6F5A583C0A52}">
      <dsp:nvSpPr>
        <dsp:cNvPr id="0" name=""/>
        <dsp:cNvSpPr/>
      </dsp:nvSpPr>
      <dsp:spPr>
        <a:xfrm>
          <a:off x="3118842" y="2102842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реализации имущества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6334" y="2227337"/>
        <a:ext cx="1001859" cy="601116"/>
      </dsp:txXfrm>
    </dsp:sp>
    <dsp:sp modelId="{98D9B815-AE2A-4D0E-9888-B226115C366F}">
      <dsp:nvSpPr>
        <dsp:cNvPr id="0" name=""/>
        <dsp:cNvSpPr/>
      </dsp:nvSpPr>
      <dsp:spPr>
        <a:xfrm>
          <a:off x="4677370" y="210284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земельных участков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1,9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370" y="2102842"/>
        <a:ext cx="1416843" cy="850106"/>
      </dsp:txXfrm>
    </dsp:sp>
    <dsp:sp modelId="{75FC1294-CD7B-4416-91FC-12408AE290E3}">
      <dsp:nvSpPr>
        <dsp:cNvPr id="0" name=""/>
        <dsp:cNvSpPr/>
      </dsp:nvSpPr>
      <dsp:spPr>
        <a:xfrm>
          <a:off x="1785" y="309463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Денежные взыскания, штрафы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85" y="3094632"/>
        <a:ext cx="1416843" cy="850106"/>
      </dsp:txXfrm>
    </dsp:sp>
    <dsp:sp modelId="{B76A8EA9-25F8-499F-979E-8532CAB4C8D9}">
      <dsp:nvSpPr>
        <dsp:cNvPr id="0" name=""/>
        <dsp:cNvSpPr/>
      </dsp:nvSpPr>
      <dsp:spPr>
        <a:xfrm>
          <a:off x="1560314" y="309463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поселений на выравнивание бюджетной обеспеченности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2058,0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0314" y="3094632"/>
        <a:ext cx="1416843" cy="850106"/>
      </dsp:txXfrm>
    </dsp:sp>
    <dsp:sp modelId="{AF2482BE-BD93-4D12-84FD-9985C42E8EFB}">
      <dsp:nvSpPr>
        <dsp:cNvPr id="0" name=""/>
        <dsp:cNvSpPr/>
      </dsp:nvSpPr>
      <dsp:spPr>
        <a:xfrm>
          <a:off x="3118842" y="3094632"/>
          <a:ext cx="1416843" cy="850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субъектов Российской Федерации и муниципальных образований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62,0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8842" y="3094632"/>
        <a:ext cx="1416843" cy="850106"/>
      </dsp:txXfrm>
    </dsp:sp>
    <dsp:sp modelId="{4F93F4BA-99ED-41B4-88AD-39D9B4193754}">
      <dsp:nvSpPr>
        <dsp:cNvPr id="0" name=""/>
        <dsp:cNvSpPr/>
      </dsp:nvSpPr>
      <dsp:spPr>
        <a:xfrm>
          <a:off x="4677370" y="3094632"/>
          <a:ext cx="1416843" cy="8501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678,2</a:t>
          </a:r>
          <a:endParaRPr lang="ru-RU" sz="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4862" y="3219127"/>
        <a:ext cx="1001859" cy="601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98223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  <a:endParaRPr lang="ru-RU" sz="14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1729,8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65015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20,4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576,3 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\культура, кинематография и средства массовой информации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746,4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F2BF61DD-A5BD-4B0F-8021-AB442B72ED79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 культура и спорт</a:t>
          </a:r>
          <a:endParaRPr lang="ru-RU" sz="1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31.07.2014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16634"/>
            <a:ext cx="3670176" cy="2752632"/>
          </a:xfrm>
          <a:prstGeom prst="roundRect">
            <a:avLst>
              <a:gd name="adj" fmla="val 8594"/>
            </a:avLst>
          </a:prstGeom>
          <a:solidFill>
            <a:schemeClr val="bg2"/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717032"/>
            <a:ext cx="7429552" cy="2569488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АНДРЕЕВСКОГО сельского поселения ДУБОВСКОГО РАЙОНА 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 1 полугодие 2014 год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17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</a:rPr>
              <a:t>АНДРЕЕВСКОГО сельского поселения ДУБОВСКОГО РАЙОНА за 1 полугодие 2014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err="1" smtClean="0"/>
              <a:t>тыс.рублей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48132"/>
              </p:ext>
            </p:extLst>
          </p:nvPr>
        </p:nvGraphicFramePr>
        <p:xfrm>
          <a:off x="539553" y="1325188"/>
          <a:ext cx="8165061" cy="38861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/>
                <a:gridCol w="2721687"/>
                <a:gridCol w="2721687"/>
              </a:tblGrid>
              <a:tr h="1058553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7609,4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3513,1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3238,4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714,9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4371,0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2798,5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7779,4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3117,7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3.Дефицит/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170,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-395,4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86240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 АНДРЕЕВСКОГО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1  ПОЛУГОДИЕ  2014  год А  исполнены в сумме 3513,1 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4804377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АНДРЕЕВСКОГО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поселения ДУБОВСКОГО РАЙОНА за                          1 ПОЛУГОДИЕ 2014 г.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11979638"/>
              </p:ext>
            </p:extLst>
          </p:nvPr>
        </p:nvGraphicFramePr>
        <p:xfrm>
          <a:off x="323528" y="1340768"/>
          <a:ext cx="864096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err="1" smtClean="0">
                <a:effectLst>
                  <a:reflection blurRad="12700" stA="0" endPos="55000" dir="5400000" sy="-90000" algn="bl" rotWithShape="0"/>
                </a:effectLst>
              </a:rPr>
              <a:t>РАСходы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бюджета  АНДРЕЕВСКОГО 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1  ПОЛУГОДИЕ  2014  год А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 3117,7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373834475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</a:rPr>
              <a:t>Доля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</a:rPr>
              <a:t>  расходов   бюджета   АНДРЕЕВСКОГО  сельского   поселения  ДУБОВСКОГО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</a:rPr>
              <a:t>за 1 ПОЛУГОДИЕ 2014 Г.</a:t>
            </a:r>
            <a:endParaRPr lang="ru-RU" sz="1200" b="1" dirty="0">
              <a:effectLst>
                <a:reflection blurRad="12700" endPos="0" dir="5400000" sy="-9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291941"/>
              </p:ext>
            </p:extLst>
          </p:nvPr>
        </p:nvGraphicFramePr>
        <p:xfrm>
          <a:off x="401783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</TotalTime>
  <Words>297</Words>
  <Application>Microsoft Office PowerPoint</Application>
  <PresentationFormat>Экран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Отчёт об исполнении бюджета  АНДРЕЕВСКОГО сельского поселения ДУБОВСКОГО РАЙОНА  за 1 полугодие 2014 год</vt:lpstr>
      <vt:lpstr>    Основные параметры исполнения бюджета АНДРЕЕВСКОГО сельского поселения ДУБОВСКОГО РАЙОНА за 1 полугодие 2014 год                                                                                                                         тыс.рублей </vt:lpstr>
      <vt:lpstr>Доходы  бюджета  АНДРЕЕВСКОГО  сельского  поселения  ДУБОВСКОГО  РАЙОНА  за  1  ПОЛУГОДИЕ  2014  год А  исполнены в сумме 3513,1  тыс. рублей</vt:lpstr>
      <vt:lpstr>Поступление собственных доходов в бюджет  АНДРЕЕВСКОГО сельского поселения ДУБОВСКОГО РАЙОНА за                          1 ПОЛУГОДИЕ 2014 г.</vt:lpstr>
      <vt:lpstr>РАСходы  бюджета  АНДРЕЕВСКОГО  сельского  поселения  ДУБОВСКОГО  РАЙОНА  за  1  ПОЛУГОДИЕ  2014  год А  исполнены в сумме   3117,7  тыс. рублей</vt:lpstr>
      <vt:lpstr>Доля   расходов   бюджета   АНДРЕЕВСКОГО  сельского   поселения  ДУБОВСКОГО РАЙОНА   за 1 ПОЛУГОДИЕ 2014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777</cp:lastModifiedBy>
  <cp:revision>54</cp:revision>
  <dcterms:modified xsi:type="dcterms:W3CDTF">2014-07-31T10:40:56Z</dcterms:modified>
</cp:coreProperties>
</file>